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56" r:id="rId2"/>
    <p:sldId id="275" r:id="rId3"/>
    <p:sldId id="276" r:id="rId4"/>
    <p:sldId id="277" r:id="rId5"/>
    <p:sldId id="278" r:id="rId6"/>
    <p:sldId id="279" r:id="rId7"/>
    <p:sldId id="281" r:id="rId8"/>
    <p:sldId id="280" r:id="rId9"/>
    <p:sldId id="258" r:id="rId10"/>
    <p:sldId id="257" r:id="rId11"/>
    <p:sldId id="259" r:id="rId12"/>
    <p:sldId id="260" r:id="rId13"/>
    <p:sldId id="261" r:id="rId14"/>
    <p:sldId id="262" r:id="rId15"/>
    <p:sldId id="263" r:id="rId16"/>
    <p:sldId id="264" r:id="rId17"/>
    <p:sldId id="265" r:id="rId18"/>
    <p:sldId id="266" r:id="rId19"/>
    <p:sldId id="270" r:id="rId20"/>
    <p:sldId id="271" r:id="rId21"/>
    <p:sldId id="267" r:id="rId22"/>
    <p:sldId id="268" r:id="rId23"/>
    <p:sldId id="269" r:id="rId24"/>
    <p:sldId id="272" r:id="rId25"/>
    <p:sldId id="273" r:id="rId26"/>
    <p:sldId id="274"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48FE6A49-493A-4ACF-858B-786C49E47414}">
          <p14:sldIdLst>
            <p14:sldId id="256"/>
            <p14:sldId id="275"/>
            <p14:sldId id="276"/>
            <p14:sldId id="277"/>
            <p14:sldId id="278"/>
            <p14:sldId id="279"/>
            <p14:sldId id="281"/>
            <p14:sldId id="280"/>
            <p14:sldId id="258"/>
            <p14:sldId id="257"/>
            <p14:sldId id="259"/>
            <p14:sldId id="260"/>
            <p14:sldId id="261"/>
            <p14:sldId id="262"/>
            <p14:sldId id="263"/>
            <p14:sldId id="264"/>
            <p14:sldId id="265"/>
            <p14:sldId id="266"/>
            <p14:sldId id="270"/>
            <p14:sldId id="271"/>
            <p14:sldId id="267"/>
            <p14:sldId id="268"/>
            <p14:sldId id="269"/>
            <p14:sldId id="272"/>
            <p14:sldId id="273"/>
            <p14:sldId id="2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8.png"/></Relationships>
</file>

<file path=ppt/diagrams/_rels/data2.xml.rels><?xml version="1.0" encoding="UTF-8" standalone="yes"?>
<Relationships xmlns="http://schemas.openxmlformats.org/package/2006/relationships"><Relationship Id="rId1" Type="http://schemas.openxmlformats.org/officeDocument/2006/relationships/image" Target="../media/image8.png"/></Relationships>
</file>

<file path=ppt/diagrams/_rels/data3.xml.rels><?xml version="1.0" encoding="UTF-8" standalone="yes"?>
<Relationships xmlns="http://schemas.openxmlformats.org/package/2006/relationships"><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8.png"/></Relationships>
</file>

<file path=ppt/diagrams/_rels/drawing2.xml.rels><?xml version="1.0" encoding="UTF-8" standalone="yes"?>
<Relationships xmlns="http://schemas.openxmlformats.org/package/2006/relationships"><Relationship Id="rId1" Type="http://schemas.openxmlformats.org/officeDocument/2006/relationships/image" Target="../media/image8.png"/></Relationships>
</file>

<file path=ppt/diagrams/_rels/drawing3.xml.rels><?xml version="1.0" encoding="UTF-8" standalone="yes"?>
<Relationships xmlns="http://schemas.openxmlformats.org/package/2006/relationships"><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C5FD89-90F2-4C69-A2A4-74D8E3A70DBD}" type="doc">
      <dgm:prSet loTypeId="urn:microsoft.com/office/officeart/2005/8/layout/vList3" loCatId="picture" qsTypeId="urn:microsoft.com/office/officeart/2005/8/quickstyle/simple1" qsCatId="simple" csTypeId="urn:microsoft.com/office/officeart/2005/8/colors/accent1_2" csCatId="accent1" phldr="1"/>
      <dgm:spPr/>
    </dgm:pt>
    <dgm:pt modelId="{4C4BCBF4-3156-4114-9E09-DAC4E92D51E8}">
      <dgm:prSet phldrT="[Text]"/>
      <dgm:spPr/>
      <dgm:t>
        <a:bodyPr/>
        <a:lstStyle/>
        <a:p>
          <a:r>
            <a:rPr lang="de-AT" dirty="0"/>
            <a:t>Beim Anfahren an das Flugzeug bei einem Minimum von 10m Entfernung stoppen, um einen Bremstest </a:t>
          </a:r>
          <a:r>
            <a:rPr lang="de-AT" dirty="0" err="1"/>
            <a:t>druchzuführen</a:t>
          </a:r>
          <a:r>
            <a:rPr lang="de-AT" dirty="0"/>
            <a:t>. </a:t>
          </a:r>
          <a:endParaRPr lang="de-DE" dirty="0"/>
        </a:p>
      </dgm:t>
    </dgm:pt>
    <dgm:pt modelId="{DE57EC15-2E76-4DD2-91D3-9E7CAD9EDB73}" type="parTrans" cxnId="{4F3EAAF6-3107-4B9E-816E-E29E9D0ECC5A}">
      <dgm:prSet/>
      <dgm:spPr/>
      <dgm:t>
        <a:bodyPr/>
        <a:lstStyle/>
        <a:p>
          <a:endParaRPr lang="de-DE"/>
        </a:p>
      </dgm:t>
    </dgm:pt>
    <dgm:pt modelId="{AD37961F-3856-4099-B65A-67D159532616}" type="sibTrans" cxnId="{4F3EAAF6-3107-4B9E-816E-E29E9D0ECC5A}">
      <dgm:prSet/>
      <dgm:spPr/>
      <dgm:t>
        <a:bodyPr/>
        <a:lstStyle/>
        <a:p>
          <a:endParaRPr lang="de-DE"/>
        </a:p>
      </dgm:t>
    </dgm:pt>
    <dgm:pt modelId="{D0CBABCD-7B64-4FC5-9926-836E8CD1D134}">
      <dgm:prSet phldrT="[Text]"/>
      <dgm:spPr/>
      <dgm:t>
        <a:bodyPr/>
        <a:lstStyle/>
        <a:p>
          <a:r>
            <a:rPr lang="de-AT" dirty="0"/>
            <a:t>Bei einer Entfernung von 1m zum Flugzeugbugrad den Schlepper stoppen und die Schaufel auf ca. 5cm über dem Grund senken.</a:t>
          </a:r>
          <a:endParaRPr lang="de-DE" dirty="0"/>
        </a:p>
      </dgm:t>
    </dgm:pt>
    <dgm:pt modelId="{77467885-7CE6-4D35-AA4A-5141AAD66F60}" type="parTrans" cxnId="{ACB00089-686A-4FE0-B471-94D6E2F7BB6B}">
      <dgm:prSet/>
      <dgm:spPr/>
      <dgm:t>
        <a:bodyPr/>
        <a:lstStyle/>
        <a:p>
          <a:endParaRPr lang="de-DE"/>
        </a:p>
      </dgm:t>
    </dgm:pt>
    <dgm:pt modelId="{A2E3502A-7482-4252-902E-9A681B623CFC}" type="sibTrans" cxnId="{ACB00089-686A-4FE0-B471-94D6E2F7BB6B}">
      <dgm:prSet/>
      <dgm:spPr/>
      <dgm:t>
        <a:bodyPr/>
        <a:lstStyle/>
        <a:p>
          <a:endParaRPr lang="de-DE"/>
        </a:p>
      </dgm:t>
    </dgm:pt>
    <dgm:pt modelId="{7AA3260D-42F0-495D-B2AF-1357DA4904D4}">
      <dgm:prSet phldrT="[Text]"/>
      <dgm:spPr/>
      <dgm:t>
        <a:bodyPr/>
        <a:lstStyle/>
        <a:p>
          <a:r>
            <a:rPr lang="de-AT" dirty="0"/>
            <a:t>Falls vorhanden, den </a:t>
          </a:r>
          <a:r>
            <a:rPr lang="de-AT" dirty="0" err="1"/>
            <a:t>Unterlagskeil</a:t>
          </a:r>
          <a:r>
            <a:rPr lang="de-AT" dirty="0"/>
            <a:t> am Bugrad entfernen.</a:t>
          </a:r>
        </a:p>
      </dgm:t>
    </dgm:pt>
    <dgm:pt modelId="{2DD2CB9A-98A7-44B2-9764-A13A52D55931}" type="parTrans" cxnId="{4A5DE1C1-5D7C-4F2E-89F9-44837D211CDA}">
      <dgm:prSet/>
      <dgm:spPr/>
      <dgm:t>
        <a:bodyPr/>
        <a:lstStyle/>
        <a:p>
          <a:endParaRPr lang="de-DE"/>
        </a:p>
      </dgm:t>
    </dgm:pt>
    <dgm:pt modelId="{85014F91-2BF8-4233-B8E0-35BCDBA19FB2}" type="sibTrans" cxnId="{4A5DE1C1-5D7C-4F2E-89F9-44837D211CDA}">
      <dgm:prSet/>
      <dgm:spPr/>
      <dgm:t>
        <a:bodyPr/>
        <a:lstStyle/>
        <a:p>
          <a:endParaRPr lang="de-DE"/>
        </a:p>
      </dgm:t>
    </dgm:pt>
    <dgm:pt modelId="{29217DAF-4775-43FA-A9BB-CF8BDDBF5F4A}">
      <dgm:prSet/>
      <dgm:spPr/>
      <dgm:t>
        <a:bodyPr/>
        <a:lstStyle/>
        <a:p>
          <a:r>
            <a:rPr lang="de-AT" dirty="0"/>
            <a:t>Langsam an das Flugzeug annähern, bis die Schaufel das Bugrad leicht berührt.</a:t>
          </a:r>
        </a:p>
      </dgm:t>
    </dgm:pt>
    <dgm:pt modelId="{1077A2CA-3440-41A0-9C97-4F8BB8122C6F}" type="parTrans" cxnId="{E32CB805-FA5B-4B7B-ABB7-A6AE481BE07B}">
      <dgm:prSet/>
      <dgm:spPr/>
      <dgm:t>
        <a:bodyPr/>
        <a:lstStyle/>
        <a:p>
          <a:endParaRPr lang="de-DE"/>
        </a:p>
      </dgm:t>
    </dgm:pt>
    <dgm:pt modelId="{FC375E35-90D3-4C67-9743-74763344579E}" type="sibTrans" cxnId="{E32CB805-FA5B-4B7B-ABB7-A6AE481BE07B}">
      <dgm:prSet/>
      <dgm:spPr/>
      <dgm:t>
        <a:bodyPr/>
        <a:lstStyle/>
        <a:p>
          <a:endParaRPr lang="de-DE"/>
        </a:p>
      </dgm:t>
    </dgm:pt>
    <dgm:pt modelId="{A4E196B5-11C5-42DD-9095-1E1383707B99}">
      <dgm:prSet/>
      <dgm:spPr/>
      <dgm:t>
        <a:bodyPr/>
        <a:lstStyle/>
        <a:p>
          <a:r>
            <a:rPr lang="de-AT" dirty="0"/>
            <a:t>Den Ganghebel in die Mittelstellung legen und die Parkbremse setzen.</a:t>
          </a:r>
          <a:endParaRPr lang="de-DE" dirty="0"/>
        </a:p>
      </dgm:t>
    </dgm:pt>
    <dgm:pt modelId="{C8729871-92CE-4DFF-9C59-CE71A2B411EC}" type="parTrans" cxnId="{A559E5D3-C83C-47C3-A3F8-3C495011C2AF}">
      <dgm:prSet/>
      <dgm:spPr/>
      <dgm:t>
        <a:bodyPr/>
        <a:lstStyle/>
        <a:p>
          <a:endParaRPr lang="de-DE"/>
        </a:p>
      </dgm:t>
    </dgm:pt>
    <dgm:pt modelId="{CF689DB5-CFF3-45A8-87CE-C08EF718C9DA}" type="sibTrans" cxnId="{A559E5D3-C83C-47C3-A3F8-3C495011C2AF}">
      <dgm:prSet/>
      <dgm:spPr/>
      <dgm:t>
        <a:bodyPr/>
        <a:lstStyle/>
        <a:p>
          <a:endParaRPr lang="de-DE"/>
        </a:p>
      </dgm:t>
    </dgm:pt>
    <dgm:pt modelId="{C3920B4A-D3F9-4DF0-9C61-D94556C78789}" type="pres">
      <dgm:prSet presAssocID="{7CC5FD89-90F2-4C69-A2A4-74D8E3A70DBD}" presName="linearFlow" presStyleCnt="0">
        <dgm:presLayoutVars>
          <dgm:dir/>
          <dgm:resizeHandles val="exact"/>
        </dgm:presLayoutVars>
      </dgm:prSet>
      <dgm:spPr/>
    </dgm:pt>
    <dgm:pt modelId="{53C0C894-CA36-4824-BB8F-CDC2DB2685C1}" type="pres">
      <dgm:prSet presAssocID="{4C4BCBF4-3156-4114-9E09-DAC4E92D51E8}" presName="composite" presStyleCnt="0"/>
      <dgm:spPr/>
    </dgm:pt>
    <dgm:pt modelId="{BE3F28DB-8CE3-4583-ABE6-9FEE60B03F03}" type="pres">
      <dgm:prSet presAssocID="{4C4BCBF4-3156-4114-9E09-DAC4E92D51E8}" presName="imgShp" presStyleLbl="fgImgPlace1" presStyleIdx="0" presStyleCnt="5"/>
      <dgm:spPr>
        <a:blipFill>
          <a:blip xmlns:r="http://schemas.openxmlformats.org/officeDocument/2006/relationships" r:embed="rId1"/>
          <a:srcRect/>
          <a:stretch>
            <a:fillRect l="-6000" r="-6000"/>
          </a:stretch>
        </a:blipFill>
      </dgm:spPr>
    </dgm:pt>
    <dgm:pt modelId="{3DF43EB7-047B-4F63-91F7-379028428EA0}" type="pres">
      <dgm:prSet presAssocID="{4C4BCBF4-3156-4114-9E09-DAC4E92D51E8}" presName="txShp" presStyleLbl="node1" presStyleIdx="0" presStyleCnt="5">
        <dgm:presLayoutVars>
          <dgm:bulletEnabled val="1"/>
        </dgm:presLayoutVars>
      </dgm:prSet>
      <dgm:spPr/>
    </dgm:pt>
    <dgm:pt modelId="{C6EA0C3E-4375-4570-99FB-AD81C85B4583}" type="pres">
      <dgm:prSet presAssocID="{AD37961F-3856-4099-B65A-67D159532616}" presName="spacing" presStyleCnt="0"/>
      <dgm:spPr/>
    </dgm:pt>
    <dgm:pt modelId="{D150F553-A7E2-489F-8E50-262431BA6669}" type="pres">
      <dgm:prSet presAssocID="{D0CBABCD-7B64-4FC5-9926-836E8CD1D134}" presName="composite" presStyleCnt="0"/>
      <dgm:spPr/>
    </dgm:pt>
    <dgm:pt modelId="{CE70EF74-DC40-48EC-BA7D-33559ECB2AF8}" type="pres">
      <dgm:prSet presAssocID="{D0CBABCD-7B64-4FC5-9926-836E8CD1D134}" presName="imgShp" presStyleLbl="fgImgPlace1" presStyleIdx="1"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1D635582-E068-4917-B5C0-2518CD1E24C2}" type="pres">
      <dgm:prSet presAssocID="{D0CBABCD-7B64-4FC5-9926-836E8CD1D134}" presName="txShp" presStyleLbl="node1" presStyleIdx="1" presStyleCnt="5">
        <dgm:presLayoutVars>
          <dgm:bulletEnabled val="1"/>
        </dgm:presLayoutVars>
      </dgm:prSet>
      <dgm:spPr/>
    </dgm:pt>
    <dgm:pt modelId="{C3196F84-DB36-495E-B8AA-D4DCBD8885D1}" type="pres">
      <dgm:prSet presAssocID="{A2E3502A-7482-4252-902E-9A681B623CFC}" presName="spacing" presStyleCnt="0"/>
      <dgm:spPr/>
    </dgm:pt>
    <dgm:pt modelId="{576BDEE5-6E25-4837-8C45-E8DE5EE51769}" type="pres">
      <dgm:prSet presAssocID="{7AA3260D-42F0-495D-B2AF-1357DA4904D4}" presName="composite" presStyleCnt="0"/>
      <dgm:spPr/>
    </dgm:pt>
    <dgm:pt modelId="{6F771B70-86AE-4DDE-8017-2679269E7DCD}" type="pres">
      <dgm:prSet presAssocID="{7AA3260D-42F0-495D-B2AF-1357DA4904D4}" presName="imgShp" presStyleLbl="fgImgPlace1" presStyleIdx="2"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4A1D02A5-A080-4B4B-88F8-9DAA5DE7ECC2}" type="pres">
      <dgm:prSet presAssocID="{7AA3260D-42F0-495D-B2AF-1357DA4904D4}" presName="txShp" presStyleLbl="node1" presStyleIdx="2" presStyleCnt="5">
        <dgm:presLayoutVars>
          <dgm:bulletEnabled val="1"/>
        </dgm:presLayoutVars>
      </dgm:prSet>
      <dgm:spPr/>
    </dgm:pt>
    <dgm:pt modelId="{39CC1342-14AC-423E-BE7D-492D661AEDE1}" type="pres">
      <dgm:prSet presAssocID="{85014F91-2BF8-4233-B8E0-35BCDBA19FB2}" presName="spacing" presStyleCnt="0"/>
      <dgm:spPr/>
    </dgm:pt>
    <dgm:pt modelId="{2F5C2130-5E74-4A6F-BB6F-E29517AD0F21}" type="pres">
      <dgm:prSet presAssocID="{29217DAF-4775-43FA-A9BB-CF8BDDBF5F4A}" presName="composite" presStyleCnt="0"/>
      <dgm:spPr/>
    </dgm:pt>
    <dgm:pt modelId="{D4EF35DC-8F0F-4C07-BE82-4998A611BC5D}" type="pres">
      <dgm:prSet presAssocID="{29217DAF-4775-43FA-A9BB-CF8BDDBF5F4A}" presName="imgShp" presStyleLbl="fgImgPlace1" presStyleIdx="3"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ED71EEDA-DF1B-4A90-82B2-C81E99DBF696}" type="pres">
      <dgm:prSet presAssocID="{29217DAF-4775-43FA-A9BB-CF8BDDBF5F4A}" presName="txShp" presStyleLbl="node1" presStyleIdx="3" presStyleCnt="5">
        <dgm:presLayoutVars>
          <dgm:bulletEnabled val="1"/>
        </dgm:presLayoutVars>
      </dgm:prSet>
      <dgm:spPr/>
    </dgm:pt>
    <dgm:pt modelId="{0286074D-0385-49CE-97BB-DA334AA01215}" type="pres">
      <dgm:prSet presAssocID="{FC375E35-90D3-4C67-9743-74763344579E}" presName="spacing" presStyleCnt="0"/>
      <dgm:spPr/>
    </dgm:pt>
    <dgm:pt modelId="{ADC30E83-DD5F-4BB2-90A8-891E59A7A66A}" type="pres">
      <dgm:prSet presAssocID="{A4E196B5-11C5-42DD-9095-1E1383707B99}" presName="composite" presStyleCnt="0"/>
      <dgm:spPr/>
    </dgm:pt>
    <dgm:pt modelId="{70733286-5DA5-42BA-933B-3B526C68236C}" type="pres">
      <dgm:prSet presAssocID="{A4E196B5-11C5-42DD-9095-1E1383707B99}" presName="imgShp" presStyleLbl="fgImgPlace1" presStyleIdx="4"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86759BED-80D8-4A76-B93D-4BC7CED4CA01}" type="pres">
      <dgm:prSet presAssocID="{A4E196B5-11C5-42DD-9095-1E1383707B99}" presName="txShp" presStyleLbl="node1" presStyleIdx="4" presStyleCnt="5">
        <dgm:presLayoutVars>
          <dgm:bulletEnabled val="1"/>
        </dgm:presLayoutVars>
      </dgm:prSet>
      <dgm:spPr/>
    </dgm:pt>
  </dgm:ptLst>
  <dgm:cxnLst>
    <dgm:cxn modelId="{E32CB805-FA5B-4B7B-ABB7-A6AE481BE07B}" srcId="{7CC5FD89-90F2-4C69-A2A4-74D8E3A70DBD}" destId="{29217DAF-4775-43FA-A9BB-CF8BDDBF5F4A}" srcOrd="3" destOrd="0" parTransId="{1077A2CA-3440-41A0-9C97-4F8BB8122C6F}" sibTransId="{FC375E35-90D3-4C67-9743-74763344579E}"/>
    <dgm:cxn modelId="{BFD0160B-10F2-46FC-B9AF-BB11D868993A}" type="presOf" srcId="{4C4BCBF4-3156-4114-9E09-DAC4E92D51E8}" destId="{3DF43EB7-047B-4F63-91F7-379028428EA0}" srcOrd="0" destOrd="0" presId="urn:microsoft.com/office/officeart/2005/8/layout/vList3"/>
    <dgm:cxn modelId="{0906B42F-2832-41AB-A9BA-2086146F733B}" type="presOf" srcId="{D0CBABCD-7B64-4FC5-9926-836E8CD1D134}" destId="{1D635582-E068-4917-B5C0-2518CD1E24C2}" srcOrd="0" destOrd="0" presId="urn:microsoft.com/office/officeart/2005/8/layout/vList3"/>
    <dgm:cxn modelId="{91078842-4045-41DB-9123-5C60B2663C62}" type="presOf" srcId="{A4E196B5-11C5-42DD-9095-1E1383707B99}" destId="{86759BED-80D8-4A76-B93D-4BC7CED4CA01}" srcOrd="0" destOrd="0" presId="urn:microsoft.com/office/officeart/2005/8/layout/vList3"/>
    <dgm:cxn modelId="{46065F6B-1C8B-4C05-9EB6-77265431C421}" type="presOf" srcId="{7CC5FD89-90F2-4C69-A2A4-74D8E3A70DBD}" destId="{C3920B4A-D3F9-4DF0-9C61-D94556C78789}" srcOrd="0" destOrd="0" presId="urn:microsoft.com/office/officeart/2005/8/layout/vList3"/>
    <dgm:cxn modelId="{ACB00089-686A-4FE0-B471-94D6E2F7BB6B}" srcId="{7CC5FD89-90F2-4C69-A2A4-74D8E3A70DBD}" destId="{D0CBABCD-7B64-4FC5-9926-836E8CD1D134}" srcOrd="1" destOrd="0" parTransId="{77467885-7CE6-4D35-AA4A-5141AAD66F60}" sibTransId="{A2E3502A-7482-4252-902E-9A681B623CFC}"/>
    <dgm:cxn modelId="{8E2D208E-AA73-4E77-A302-039CB0184072}" type="presOf" srcId="{29217DAF-4775-43FA-A9BB-CF8BDDBF5F4A}" destId="{ED71EEDA-DF1B-4A90-82B2-C81E99DBF696}" srcOrd="0" destOrd="0" presId="urn:microsoft.com/office/officeart/2005/8/layout/vList3"/>
    <dgm:cxn modelId="{4A5DE1C1-5D7C-4F2E-89F9-44837D211CDA}" srcId="{7CC5FD89-90F2-4C69-A2A4-74D8E3A70DBD}" destId="{7AA3260D-42F0-495D-B2AF-1357DA4904D4}" srcOrd="2" destOrd="0" parTransId="{2DD2CB9A-98A7-44B2-9764-A13A52D55931}" sibTransId="{85014F91-2BF8-4233-B8E0-35BCDBA19FB2}"/>
    <dgm:cxn modelId="{A559E5D3-C83C-47C3-A3F8-3C495011C2AF}" srcId="{7CC5FD89-90F2-4C69-A2A4-74D8E3A70DBD}" destId="{A4E196B5-11C5-42DD-9095-1E1383707B99}" srcOrd="4" destOrd="0" parTransId="{C8729871-92CE-4DFF-9C59-CE71A2B411EC}" sibTransId="{CF689DB5-CFF3-45A8-87CE-C08EF718C9DA}"/>
    <dgm:cxn modelId="{5306E2DF-3D3D-4520-8503-2B62D55A1847}" type="presOf" srcId="{7AA3260D-42F0-495D-B2AF-1357DA4904D4}" destId="{4A1D02A5-A080-4B4B-88F8-9DAA5DE7ECC2}" srcOrd="0" destOrd="0" presId="urn:microsoft.com/office/officeart/2005/8/layout/vList3"/>
    <dgm:cxn modelId="{4F3EAAF6-3107-4B9E-816E-E29E9D0ECC5A}" srcId="{7CC5FD89-90F2-4C69-A2A4-74D8E3A70DBD}" destId="{4C4BCBF4-3156-4114-9E09-DAC4E92D51E8}" srcOrd="0" destOrd="0" parTransId="{DE57EC15-2E76-4DD2-91D3-9E7CAD9EDB73}" sibTransId="{AD37961F-3856-4099-B65A-67D159532616}"/>
    <dgm:cxn modelId="{59E7271D-B125-48C9-886A-9E2A366E2093}" type="presParOf" srcId="{C3920B4A-D3F9-4DF0-9C61-D94556C78789}" destId="{53C0C894-CA36-4824-BB8F-CDC2DB2685C1}" srcOrd="0" destOrd="0" presId="urn:microsoft.com/office/officeart/2005/8/layout/vList3"/>
    <dgm:cxn modelId="{BF7308B4-2F91-4578-A6B4-ED170161893B}" type="presParOf" srcId="{53C0C894-CA36-4824-BB8F-CDC2DB2685C1}" destId="{BE3F28DB-8CE3-4583-ABE6-9FEE60B03F03}" srcOrd="0" destOrd="0" presId="urn:microsoft.com/office/officeart/2005/8/layout/vList3"/>
    <dgm:cxn modelId="{CF070729-BB3C-4A88-AB57-1ADE3E6B3C1F}" type="presParOf" srcId="{53C0C894-CA36-4824-BB8F-CDC2DB2685C1}" destId="{3DF43EB7-047B-4F63-91F7-379028428EA0}" srcOrd="1" destOrd="0" presId="urn:microsoft.com/office/officeart/2005/8/layout/vList3"/>
    <dgm:cxn modelId="{8A595358-87B4-46D7-83D1-B07969E8A8E3}" type="presParOf" srcId="{C3920B4A-D3F9-4DF0-9C61-D94556C78789}" destId="{C6EA0C3E-4375-4570-99FB-AD81C85B4583}" srcOrd="1" destOrd="0" presId="urn:microsoft.com/office/officeart/2005/8/layout/vList3"/>
    <dgm:cxn modelId="{18C161BD-3A3C-4F6C-B415-3A5C0048F37B}" type="presParOf" srcId="{C3920B4A-D3F9-4DF0-9C61-D94556C78789}" destId="{D150F553-A7E2-489F-8E50-262431BA6669}" srcOrd="2" destOrd="0" presId="urn:microsoft.com/office/officeart/2005/8/layout/vList3"/>
    <dgm:cxn modelId="{B6345B7E-B9AD-4E42-ADB9-C1493A109B1B}" type="presParOf" srcId="{D150F553-A7E2-489F-8E50-262431BA6669}" destId="{CE70EF74-DC40-48EC-BA7D-33559ECB2AF8}" srcOrd="0" destOrd="0" presId="urn:microsoft.com/office/officeart/2005/8/layout/vList3"/>
    <dgm:cxn modelId="{7AB5B24E-36BD-451A-B319-1C96E71325CF}" type="presParOf" srcId="{D150F553-A7E2-489F-8E50-262431BA6669}" destId="{1D635582-E068-4917-B5C0-2518CD1E24C2}" srcOrd="1" destOrd="0" presId="urn:microsoft.com/office/officeart/2005/8/layout/vList3"/>
    <dgm:cxn modelId="{DA7AF907-A44E-4910-8CB4-A556892DC86C}" type="presParOf" srcId="{C3920B4A-D3F9-4DF0-9C61-D94556C78789}" destId="{C3196F84-DB36-495E-B8AA-D4DCBD8885D1}" srcOrd="3" destOrd="0" presId="urn:microsoft.com/office/officeart/2005/8/layout/vList3"/>
    <dgm:cxn modelId="{9D2757CE-DFCF-4FEB-A269-5AEDD13A10FF}" type="presParOf" srcId="{C3920B4A-D3F9-4DF0-9C61-D94556C78789}" destId="{576BDEE5-6E25-4837-8C45-E8DE5EE51769}" srcOrd="4" destOrd="0" presId="urn:microsoft.com/office/officeart/2005/8/layout/vList3"/>
    <dgm:cxn modelId="{DC7A68E4-521C-460E-94C4-42A524FF3BFE}" type="presParOf" srcId="{576BDEE5-6E25-4837-8C45-E8DE5EE51769}" destId="{6F771B70-86AE-4DDE-8017-2679269E7DCD}" srcOrd="0" destOrd="0" presId="urn:microsoft.com/office/officeart/2005/8/layout/vList3"/>
    <dgm:cxn modelId="{616802F2-6B46-44AD-8062-977BE9888C19}" type="presParOf" srcId="{576BDEE5-6E25-4837-8C45-E8DE5EE51769}" destId="{4A1D02A5-A080-4B4B-88F8-9DAA5DE7ECC2}" srcOrd="1" destOrd="0" presId="urn:microsoft.com/office/officeart/2005/8/layout/vList3"/>
    <dgm:cxn modelId="{5F96A427-41B3-4DC4-92C8-91A8FED480AC}" type="presParOf" srcId="{C3920B4A-D3F9-4DF0-9C61-D94556C78789}" destId="{39CC1342-14AC-423E-BE7D-492D661AEDE1}" srcOrd="5" destOrd="0" presId="urn:microsoft.com/office/officeart/2005/8/layout/vList3"/>
    <dgm:cxn modelId="{42832595-CFF7-4D3A-8D89-CB28D8CBE056}" type="presParOf" srcId="{C3920B4A-D3F9-4DF0-9C61-D94556C78789}" destId="{2F5C2130-5E74-4A6F-BB6F-E29517AD0F21}" srcOrd="6" destOrd="0" presId="urn:microsoft.com/office/officeart/2005/8/layout/vList3"/>
    <dgm:cxn modelId="{8561DE99-8FAF-4D81-84FA-BCE24FADE698}" type="presParOf" srcId="{2F5C2130-5E74-4A6F-BB6F-E29517AD0F21}" destId="{D4EF35DC-8F0F-4C07-BE82-4998A611BC5D}" srcOrd="0" destOrd="0" presId="urn:microsoft.com/office/officeart/2005/8/layout/vList3"/>
    <dgm:cxn modelId="{E6CD897C-2046-4651-8BB7-7D933AE0CF2A}" type="presParOf" srcId="{2F5C2130-5E74-4A6F-BB6F-E29517AD0F21}" destId="{ED71EEDA-DF1B-4A90-82B2-C81E99DBF696}" srcOrd="1" destOrd="0" presId="urn:microsoft.com/office/officeart/2005/8/layout/vList3"/>
    <dgm:cxn modelId="{18C28C28-2250-458B-A618-215BA6C89C00}" type="presParOf" srcId="{C3920B4A-D3F9-4DF0-9C61-D94556C78789}" destId="{0286074D-0385-49CE-97BB-DA334AA01215}" srcOrd="7" destOrd="0" presId="urn:microsoft.com/office/officeart/2005/8/layout/vList3"/>
    <dgm:cxn modelId="{17DB4381-6D31-4374-BBED-CD05FF5FEB50}" type="presParOf" srcId="{C3920B4A-D3F9-4DF0-9C61-D94556C78789}" destId="{ADC30E83-DD5F-4BB2-90A8-891E59A7A66A}" srcOrd="8" destOrd="0" presId="urn:microsoft.com/office/officeart/2005/8/layout/vList3"/>
    <dgm:cxn modelId="{9DF45943-9A74-4E65-9C66-537473FA5F81}" type="presParOf" srcId="{ADC30E83-DD5F-4BB2-90A8-891E59A7A66A}" destId="{70733286-5DA5-42BA-933B-3B526C68236C}" srcOrd="0" destOrd="0" presId="urn:microsoft.com/office/officeart/2005/8/layout/vList3"/>
    <dgm:cxn modelId="{5F2724E6-E3DF-4D44-92B9-E2A9CD5C0106}" type="presParOf" srcId="{ADC30E83-DD5F-4BB2-90A8-891E59A7A66A}" destId="{86759BED-80D8-4A76-B93D-4BC7CED4CA01}"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A1795C-A893-43E8-AAB5-E11C3CF9223F}" type="doc">
      <dgm:prSet loTypeId="urn:microsoft.com/office/officeart/2005/8/layout/vList3" loCatId="picture" qsTypeId="urn:microsoft.com/office/officeart/2005/8/quickstyle/simple1" qsCatId="simple" csTypeId="urn:microsoft.com/office/officeart/2005/8/colors/accent1_2" csCatId="accent1" phldr="1"/>
      <dgm:spPr/>
    </dgm:pt>
    <dgm:pt modelId="{9363BD6F-A5DF-4E96-B9D9-14F2508A8BAE}">
      <dgm:prSet phldrT="[Text]"/>
      <dgm:spPr/>
      <dgm:t>
        <a:bodyPr/>
        <a:lstStyle/>
        <a:p>
          <a:r>
            <a:rPr lang="de-AT" dirty="0"/>
            <a:t>Stellen Sie sicher, dass das Flugzeug mit dem Schlepper zentriert ist. </a:t>
          </a:r>
          <a:endParaRPr lang="de-DE" dirty="0"/>
        </a:p>
      </dgm:t>
    </dgm:pt>
    <dgm:pt modelId="{982EA5B3-5226-434C-9D94-90AA15037872}" type="parTrans" cxnId="{8DF3063C-913F-4736-B13B-63ABF7B0DB52}">
      <dgm:prSet/>
      <dgm:spPr/>
      <dgm:t>
        <a:bodyPr/>
        <a:lstStyle/>
        <a:p>
          <a:endParaRPr lang="de-DE"/>
        </a:p>
      </dgm:t>
    </dgm:pt>
    <dgm:pt modelId="{0C01330C-8018-4BEA-8BB9-683106ACED6B}" type="sibTrans" cxnId="{8DF3063C-913F-4736-B13B-63ABF7B0DB52}">
      <dgm:prSet/>
      <dgm:spPr/>
      <dgm:t>
        <a:bodyPr/>
        <a:lstStyle/>
        <a:p>
          <a:endParaRPr lang="de-DE"/>
        </a:p>
      </dgm:t>
    </dgm:pt>
    <dgm:pt modelId="{37A0FF9D-E773-4823-9103-DA2B6E7ED390}">
      <dgm:prSet phldrT="[Text]"/>
      <dgm:spPr/>
      <dgm:t>
        <a:bodyPr/>
        <a:lstStyle/>
        <a:p>
          <a:r>
            <a:rPr lang="de-AT" dirty="0"/>
            <a:t>Verwenden Sie den Windenschalter (nach unten drücken) am vorderen Kotflügel, um den Gurt auszufahren.</a:t>
          </a:r>
          <a:endParaRPr lang="de-DE" dirty="0"/>
        </a:p>
      </dgm:t>
    </dgm:pt>
    <dgm:pt modelId="{71CB1DC2-117E-4A6D-AAE6-CC58F3DFB19E}" type="parTrans" cxnId="{EB5EF3B7-6A7C-48CF-A9F8-799F7F4FE792}">
      <dgm:prSet/>
      <dgm:spPr/>
      <dgm:t>
        <a:bodyPr/>
        <a:lstStyle/>
        <a:p>
          <a:endParaRPr lang="de-DE"/>
        </a:p>
      </dgm:t>
    </dgm:pt>
    <dgm:pt modelId="{05146BDA-FE63-47BF-A6BB-89FEAFC2F8C8}" type="sibTrans" cxnId="{EB5EF3B7-6A7C-48CF-A9F8-799F7F4FE792}">
      <dgm:prSet/>
      <dgm:spPr/>
      <dgm:t>
        <a:bodyPr/>
        <a:lstStyle/>
        <a:p>
          <a:endParaRPr lang="de-DE"/>
        </a:p>
      </dgm:t>
    </dgm:pt>
    <dgm:pt modelId="{A66DCE7D-95A9-46A5-B23A-BCF25E210C6A}">
      <dgm:prSet phldrT="[Text]"/>
      <dgm:spPr/>
      <dgm:t>
        <a:bodyPr/>
        <a:lstStyle/>
        <a:p>
          <a:r>
            <a:rPr lang="de-AT" dirty="0"/>
            <a:t>Hängen Sie den Schleppgurt oder den Schleppadapter am Anhängepunkt des Bugrades an. </a:t>
          </a:r>
          <a:endParaRPr lang="de-DE" dirty="0"/>
        </a:p>
      </dgm:t>
    </dgm:pt>
    <dgm:pt modelId="{1026A773-9B67-40B0-8B70-48EBB3E07DBE}" type="parTrans" cxnId="{974E5304-A639-450C-A49F-18941E975024}">
      <dgm:prSet/>
      <dgm:spPr/>
      <dgm:t>
        <a:bodyPr/>
        <a:lstStyle/>
        <a:p>
          <a:endParaRPr lang="de-DE"/>
        </a:p>
      </dgm:t>
    </dgm:pt>
    <dgm:pt modelId="{CA13FD22-981C-44AF-9605-10586A5C58D3}" type="sibTrans" cxnId="{974E5304-A639-450C-A49F-18941E975024}">
      <dgm:prSet/>
      <dgm:spPr/>
      <dgm:t>
        <a:bodyPr/>
        <a:lstStyle/>
        <a:p>
          <a:endParaRPr lang="de-DE"/>
        </a:p>
      </dgm:t>
    </dgm:pt>
    <dgm:pt modelId="{DB81EF8D-A6C2-4CB4-8AF6-5A68FBC50F95}" type="pres">
      <dgm:prSet presAssocID="{51A1795C-A893-43E8-AAB5-E11C3CF9223F}" presName="linearFlow" presStyleCnt="0">
        <dgm:presLayoutVars>
          <dgm:dir/>
          <dgm:resizeHandles val="exact"/>
        </dgm:presLayoutVars>
      </dgm:prSet>
      <dgm:spPr/>
    </dgm:pt>
    <dgm:pt modelId="{A04B1481-5CD6-4BD5-A8FB-5414F4C001CB}" type="pres">
      <dgm:prSet presAssocID="{9363BD6F-A5DF-4E96-B9D9-14F2508A8BAE}" presName="composite" presStyleCnt="0"/>
      <dgm:spPr/>
    </dgm:pt>
    <dgm:pt modelId="{78B245F1-D325-4D6A-B7F7-329443CC8B59}" type="pres">
      <dgm:prSet presAssocID="{9363BD6F-A5DF-4E96-B9D9-14F2508A8BAE}"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72EADCDD-6546-4ECD-9B8F-DE00E2466061}" type="pres">
      <dgm:prSet presAssocID="{9363BD6F-A5DF-4E96-B9D9-14F2508A8BAE}" presName="txShp" presStyleLbl="node1" presStyleIdx="0" presStyleCnt="3">
        <dgm:presLayoutVars>
          <dgm:bulletEnabled val="1"/>
        </dgm:presLayoutVars>
      </dgm:prSet>
      <dgm:spPr/>
    </dgm:pt>
    <dgm:pt modelId="{6A082941-C65E-4F7D-A793-21B0B9A64CF0}" type="pres">
      <dgm:prSet presAssocID="{0C01330C-8018-4BEA-8BB9-683106ACED6B}" presName="spacing" presStyleCnt="0"/>
      <dgm:spPr/>
    </dgm:pt>
    <dgm:pt modelId="{54FDE917-6039-40A3-B337-937302D21AB6}" type="pres">
      <dgm:prSet presAssocID="{37A0FF9D-E773-4823-9103-DA2B6E7ED390}" presName="composite" presStyleCnt="0"/>
      <dgm:spPr/>
    </dgm:pt>
    <dgm:pt modelId="{4956D6EC-6C43-4052-AFC2-9D6EAADC2490}" type="pres">
      <dgm:prSet presAssocID="{37A0FF9D-E773-4823-9103-DA2B6E7ED390}" presName="imgShp" presStyleLbl="fgImgPlace1" presStyleIdx="1"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57F06C63-B551-40CD-8EB5-92F9D4645A5E}" type="pres">
      <dgm:prSet presAssocID="{37A0FF9D-E773-4823-9103-DA2B6E7ED390}" presName="txShp" presStyleLbl="node1" presStyleIdx="1" presStyleCnt="3">
        <dgm:presLayoutVars>
          <dgm:bulletEnabled val="1"/>
        </dgm:presLayoutVars>
      </dgm:prSet>
      <dgm:spPr/>
    </dgm:pt>
    <dgm:pt modelId="{47848B1C-769A-47DE-8B83-9FA0A080ADCC}" type="pres">
      <dgm:prSet presAssocID="{05146BDA-FE63-47BF-A6BB-89FEAFC2F8C8}" presName="spacing" presStyleCnt="0"/>
      <dgm:spPr/>
    </dgm:pt>
    <dgm:pt modelId="{E4BFBD1F-3FAB-4C07-A8E0-BC17611AEFA5}" type="pres">
      <dgm:prSet presAssocID="{A66DCE7D-95A9-46A5-B23A-BCF25E210C6A}" presName="composite" presStyleCnt="0"/>
      <dgm:spPr/>
    </dgm:pt>
    <dgm:pt modelId="{DB20EF5F-8A6B-4B23-BBB6-B201E1E6AD4F}" type="pres">
      <dgm:prSet presAssocID="{A66DCE7D-95A9-46A5-B23A-BCF25E210C6A}" presName="imgShp" presStyleLbl="fgImgPlace1" presStyleIdx="2"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CF58C5E2-687D-4C56-94D2-0BCEDB23A44A}" type="pres">
      <dgm:prSet presAssocID="{A66DCE7D-95A9-46A5-B23A-BCF25E210C6A}" presName="txShp" presStyleLbl="node1" presStyleIdx="2" presStyleCnt="3">
        <dgm:presLayoutVars>
          <dgm:bulletEnabled val="1"/>
        </dgm:presLayoutVars>
      </dgm:prSet>
      <dgm:spPr/>
    </dgm:pt>
  </dgm:ptLst>
  <dgm:cxnLst>
    <dgm:cxn modelId="{974E5304-A639-450C-A49F-18941E975024}" srcId="{51A1795C-A893-43E8-AAB5-E11C3CF9223F}" destId="{A66DCE7D-95A9-46A5-B23A-BCF25E210C6A}" srcOrd="2" destOrd="0" parTransId="{1026A773-9B67-40B0-8B70-48EBB3E07DBE}" sibTransId="{CA13FD22-981C-44AF-9605-10586A5C58D3}"/>
    <dgm:cxn modelId="{7D9B941C-029B-4031-BA1A-4152AA4F88AF}" type="presOf" srcId="{37A0FF9D-E773-4823-9103-DA2B6E7ED390}" destId="{57F06C63-B551-40CD-8EB5-92F9D4645A5E}" srcOrd="0" destOrd="0" presId="urn:microsoft.com/office/officeart/2005/8/layout/vList3"/>
    <dgm:cxn modelId="{B21E273B-0BBC-4FDF-8065-4971C8413652}" type="presOf" srcId="{9363BD6F-A5DF-4E96-B9D9-14F2508A8BAE}" destId="{72EADCDD-6546-4ECD-9B8F-DE00E2466061}" srcOrd="0" destOrd="0" presId="urn:microsoft.com/office/officeart/2005/8/layout/vList3"/>
    <dgm:cxn modelId="{8DF3063C-913F-4736-B13B-63ABF7B0DB52}" srcId="{51A1795C-A893-43E8-AAB5-E11C3CF9223F}" destId="{9363BD6F-A5DF-4E96-B9D9-14F2508A8BAE}" srcOrd="0" destOrd="0" parTransId="{982EA5B3-5226-434C-9D94-90AA15037872}" sibTransId="{0C01330C-8018-4BEA-8BB9-683106ACED6B}"/>
    <dgm:cxn modelId="{10FD629D-F43D-40E0-976E-3B2543C5AA43}" type="presOf" srcId="{A66DCE7D-95A9-46A5-B23A-BCF25E210C6A}" destId="{CF58C5E2-687D-4C56-94D2-0BCEDB23A44A}" srcOrd="0" destOrd="0" presId="urn:microsoft.com/office/officeart/2005/8/layout/vList3"/>
    <dgm:cxn modelId="{EB5EF3B7-6A7C-48CF-A9F8-799F7F4FE792}" srcId="{51A1795C-A893-43E8-AAB5-E11C3CF9223F}" destId="{37A0FF9D-E773-4823-9103-DA2B6E7ED390}" srcOrd="1" destOrd="0" parTransId="{71CB1DC2-117E-4A6D-AAE6-CC58F3DFB19E}" sibTransId="{05146BDA-FE63-47BF-A6BB-89FEAFC2F8C8}"/>
    <dgm:cxn modelId="{F463D0C9-C999-4243-AAB2-9EC76BB6BA9C}" type="presOf" srcId="{51A1795C-A893-43E8-AAB5-E11C3CF9223F}" destId="{DB81EF8D-A6C2-4CB4-8AF6-5A68FBC50F95}" srcOrd="0" destOrd="0" presId="urn:microsoft.com/office/officeart/2005/8/layout/vList3"/>
    <dgm:cxn modelId="{92EC6A23-9555-45BC-8ABC-980B51ACC3FF}" type="presParOf" srcId="{DB81EF8D-A6C2-4CB4-8AF6-5A68FBC50F95}" destId="{A04B1481-5CD6-4BD5-A8FB-5414F4C001CB}" srcOrd="0" destOrd="0" presId="urn:microsoft.com/office/officeart/2005/8/layout/vList3"/>
    <dgm:cxn modelId="{421E957D-70CB-4C3C-B1AA-996FA6694605}" type="presParOf" srcId="{A04B1481-5CD6-4BD5-A8FB-5414F4C001CB}" destId="{78B245F1-D325-4D6A-B7F7-329443CC8B59}" srcOrd="0" destOrd="0" presId="urn:microsoft.com/office/officeart/2005/8/layout/vList3"/>
    <dgm:cxn modelId="{EB60448B-A5A2-41F2-B525-DA5F9A3BA97D}" type="presParOf" srcId="{A04B1481-5CD6-4BD5-A8FB-5414F4C001CB}" destId="{72EADCDD-6546-4ECD-9B8F-DE00E2466061}" srcOrd="1" destOrd="0" presId="urn:microsoft.com/office/officeart/2005/8/layout/vList3"/>
    <dgm:cxn modelId="{DFDC1C4C-0504-4086-814D-F112486FE740}" type="presParOf" srcId="{DB81EF8D-A6C2-4CB4-8AF6-5A68FBC50F95}" destId="{6A082941-C65E-4F7D-A793-21B0B9A64CF0}" srcOrd="1" destOrd="0" presId="urn:microsoft.com/office/officeart/2005/8/layout/vList3"/>
    <dgm:cxn modelId="{317CC420-DAE3-4AD9-ADBA-7CA3CFA9AB07}" type="presParOf" srcId="{DB81EF8D-A6C2-4CB4-8AF6-5A68FBC50F95}" destId="{54FDE917-6039-40A3-B337-937302D21AB6}" srcOrd="2" destOrd="0" presId="urn:microsoft.com/office/officeart/2005/8/layout/vList3"/>
    <dgm:cxn modelId="{BF56AAFA-E550-4EBF-AC30-14E59E67FF13}" type="presParOf" srcId="{54FDE917-6039-40A3-B337-937302D21AB6}" destId="{4956D6EC-6C43-4052-AFC2-9D6EAADC2490}" srcOrd="0" destOrd="0" presId="urn:microsoft.com/office/officeart/2005/8/layout/vList3"/>
    <dgm:cxn modelId="{7B133930-E4D0-4062-866D-C10CBC30CF73}" type="presParOf" srcId="{54FDE917-6039-40A3-B337-937302D21AB6}" destId="{57F06C63-B551-40CD-8EB5-92F9D4645A5E}" srcOrd="1" destOrd="0" presId="urn:microsoft.com/office/officeart/2005/8/layout/vList3"/>
    <dgm:cxn modelId="{10C56F7B-AD92-4D1F-B108-53F4BC2FAF32}" type="presParOf" srcId="{DB81EF8D-A6C2-4CB4-8AF6-5A68FBC50F95}" destId="{47848B1C-769A-47DE-8B83-9FA0A080ADCC}" srcOrd="3" destOrd="0" presId="urn:microsoft.com/office/officeart/2005/8/layout/vList3"/>
    <dgm:cxn modelId="{436C83C5-881C-4457-8CD0-64ADC500D28A}" type="presParOf" srcId="{DB81EF8D-A6C2-4CB4-8AF6-5A68FBC50F95}" destId="{E4BFBD1F-3FAB-4C07-A8E0-BC17611AEFA5}" srcOrd="4" destOrd="0" presId="urn:microsoft.com/office/officeart/2005/8/layout/vList3"/>
    <dgm:cxn modelId="{44E1AE7A-3488-4CAD-AB12-2159FA76C8E6}" type="presParOf" srcId="{E4BFBD1F-3FAB-4C07-A8E0-BC17611AEFA5}" destId="{DB20EF5F-8A6B-4B23-BBB6-B201E1E6AD4F}" srcOrd="0" destOrd="0" presId="urn:microsoft.com/office/officeart/2005/8/layout/vList3"/>
    <dgm:cxn modelId="{D38FDB4D-B68A-4D21-AB59-CFCAC7C5E059}" type="presParOf" srcId="{E4BFBD1F-3FAB-4C07-A8E0-BC17611AEFA5}" destId="{CF58C5E2-687D-4C56-94D2-0BCEDB23A44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58B585-9758-4E1A-AD85-B815BF39BEF0}" type="doc">
      <dgm:prSet loTypeId="urn:microsoft.com/office/officeart/2005/8/layout/vList3" loCatId="list" qsTypeId="urn:microsoft.com/office/officeart/2005/8/quickstyle/simple1" qsCatId="simple" csTypeId="urn:microsoft.com/office/officeart/2005/8/colors/accent1_2" csCatId="accent1" phldr="1"/>
      <dgm:spPr/>
    </dgm:pt>
    <dgm:pt modelId="{4FB28A62-26F4-4281-9053-9C771121A2C1}">
      <dgm:prSet phldrT="[Text]"/>
      <dgm:spPr/>
      <dgm:t>
        <a:bodyPr/>
        <a:lstStyle/>
        <a:p>
          <a:r>
            <a:rPr lang="de-AT" dirty="0"/>
            <a:t>Alle übrigen Unterlagskeile entfernen und/oder die Flugzeugparkbremse lösen.</a:t>
          </a:r>
          <a:endParaRPr lang="de-DE" dirty="0"/>
        </a:p>
      </dgm:t>
    </dgm:pt>
    <dgm:pt modelId="{A6F2E9A3-F8D6-4B39-9501-274B3F273492}" type="parTrans" cxnId="{C4A5CA5F-1DF8-4B65-A80F-2BC36AB658CF}">
      <dgm:prSet/>
      <dgm:spPr/>
      <dgm:t>
        <a:bodyPr/>
        <a:lstStyle/>
        <a:p>
          <a:endParaRPr lang="de-DE"/>
        </a:p>
      </dgm:t>
    </dgm:pt>
    <dgm:pt modelId="{EC890FE9-90E6-45FD-B260-0D0DDE59CCD6}" type="sibTrans" cxnId="{C4A5CA5F-1DF8-4B65-A80F-2BC36AB658CF}">
      <dgm:prSet/>
      <dgm:spPr/>
      <dgm:t>
        <a:bodyPr/>
        <a:lstStyle/>
        <a:p>
          <a:endParaRPr lang="de-DE"/>
        </a:p>
      </dgm:t>
    </dgm:pt>
    <dgm:pt modelId="{F3B9022A-91AA-48CB-BFED-75CAD28642E8}">
      <dgm:prSet phldrT="[Text]"/>
      <dgm:spPr/>
      <dgm:t>
        <a:bodyPr/>
        <a:lstStyle/>
        <a:p>
          <a:r>
            <a:rPr lang="de-AT" dirty="0"/>
            <a:t>Das Flugzeug ganz auf die Schaufel ziehen, bis das Bugrad die Abschaltplatte am Ende der Schaufel berührt und die Winde abgeschaltet wird. </a:t>
          </a:r>
          <a:endParaRPr lang="de-DE" dirty="0"/>
        </a:p>
      </dgm:t>
    </dgm:pt>
    <dgm:pt modelId="{CE61AED2-03EF-4C06-99BB-30859DB1176B}" type="parTrans" cxnId="{D2A0AC9D-B0E2-4CD8-A6E7-1CE82055B0A2}">
      <dgm:prSet/>
      <dgm:spPr/>
      <dgm:t>
        <a:bodyPr/>
        <a:lstStyle/>
        <a:p>
          <a:endParaRPr lang="de-DE"/>
        </a:p>
      </dgm:t>
    </dgm:pt>
    <dgm:pt modelId="{2CE760B6-18D9-4064-98A0-19874100DE32}" type="sibTrans" cxnId="{D2A0AC9D-B0E2-4CD8-A6E7-1CE82055B0A2}">
      <dgm:prSet/>
      <dgm:spPr/>
      <dgm:t>
        <a:bodyPr/>
        <a:lstStyle/>
        <a:p>
          <a:endParaRPr lang="de-DE"/>
        </a:p>
      </dgm:t>
    </dgm:pt>
    <dgm:pt modelId="{E1C57241-ACEB-4DA6-8708-56F880286D0E}">
      <dgm:prSet phldrT="[Text]"/>
      <dgm:spPr/>
      <dgm:t>
        <a:bodyPr/>
        <a:lstStyle/>
        <a:p>
          <a:r>
            <a:rPr lang="de-AT" dirty="0"/>
            <a:t>Nach der Aufnahme die Schaufel mittels Schalter auf ca. 15 cm. über Grund heben.</a:t>
          </a:r>
          <a:endParaRPr lang="de-DE" dirty="0"/>
        </a:p>
      </dgm:t>
    </dgm:pt>
    <dgm:pt modelId="{33F53FBB-42D4-49E0-B987-3160E3451BA8}" type="parTrans" cxnId="{956C05FC-70F4-4E1F-BD28-CBED11AF751F}">
      <dgm:prSet/>
      <dgm:spPr/>
      <dgm:t>
        <a:bodyPr/>
        <a:lstStyle/>
        <a:p>
          <a:endParaRPr lang="de-DE"/>
        </a:p>
      </dgm:t>
    </dgm:pt>
    <dgm:pt modelId="{1DB0D88F-8B3C-4877-B70F-3CBA85E521FB}" type="sibTrans" cxnId="{956C05FC-70F4-4E1F-BD28-CBED11AF751F}">
      <dgm:prSet/>
      <dgm:spPr/>
      <dgm:t>
        <a:bodyPr/>
        <a:lstStyle/>
        <a:p>
          <a:endParaRPr lang="de-DE"/>
        </a:p>
      </dgm:t>
    </dgm:pt>
    <dgm:pt modelId="{2F81B4AD-0084-4C75-B9A8-5189C528050F}" type="pres">
      <dgm:prSet presAssocID="{8158B585-9758-4E1A-AD85-B815BF39BEF0}" presName="linearFlow" presStyleCnt="0">
        <dgm:presLayoutVars>
          <dgm:dir/>
          <dgm:resizeHandles val="exact"/>
        </dgm:presLayoutVars>
      </dgm:prSet>
      <dgm:spPr/>
    </dgm:pt>
    <dgm:pt modelId="{953B3AC0-7C72-41A9-AD44-29A3C3731686}" type="pres">
      <dgm:prSet presAssocID="{4FB28A62-26F4-4281-9053-9C771121A2C1}" presName="composite" presStyleCnt="0"/>
      <dgm:spPr/>
    </dgm:pt>
    <dgm:pt modelId="{9420D019-EBB1-45C1-819C-A17FA00E7BF5}" type="pres">
      <dgm:prSet presAssocID="{4FB28A62-26F4-4281-9053-9C771121A2C1}"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F7C7D558-73DE-42B7-965F-7F95A33B7953}" type="pres">
      <dgm:prSet presAssocID="{4FB28A62-26F4-4281-9053-9C771121A2C1}" presName="txShp" presStyleLbl="node1" presStyleIdx="0" presStyleCnt="3">
        <dgm:presLayoutVars>
          <dgm:bulletEnabled val="1"/>
        </dgm:presLayoutVars>
      </dgm:prSet>
      <dgm:spPr/>
    </dgm:pt>
    <dgm:pt modelId="{77059121-E2AB-4F63-B59B-70673BCBE3FA}" type="pres">
      <dgm:prSet presAssocID="{EC890FE9-90E6-45FD-B260-0D0DDE59CCD6}" presName="spacing" presStyleCnt="0"/>
      <dgm:spPr/>
    </dgm:pt>
    <dgm:pt modelId="{65F283B3-D64E-4CD6-9246-C8A2DED4769A}" type="pres">
      <dgm:prSet presAssocID="{F3B9022A-91AA-48CB-BFED-75CAD28642E8}" presName="composite" presStyleCnt="0"/>
      <dgm:spPr/>
    </dgm:pt>
    <dgm:pt modelId="{8D440EDC-72A6-4FA4-882F-0D31FE1A49A5}" type="pres">
      <dgm:prSet presAssocID="{F3B9022A-91AA-48CB-BFED-75CAD28642E8}" presName="imgShp" presStyleLbl="fgImgPlace1" presStyleIdx="1"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BDA6CFE3-1397-4A0B-8082-7F917B87F2E0}" type="pres">
      <dgm:prSet presAssocID="{F3B9022A-91AA-48CB-BFED-75CAD28642E8}" presName="txShp" presStyleLbl="node1" presStyleIdx="1" presStyleCnt="3">
        <dgm:presLayoutVars>
          <dgm:bulletEnabled val="1"/>
        </dgm:presLayoutVars>
      </dgm:prSet>
      <dgm:spPr/>
    </dgm:pt>
    <dgm:pt modelId="{F5F74420-7D27-4FF6-AF2E-4ACBC12FDA57}" type="pres">
      <dgm:prSet presAssocID="{2CE760B6-18D9-4064-98A0-19874100DE32}" presName="spacing" presStyleCnt="0"/>
      <dgm:spPr/>
    </dgm:pt>
    <dgm:pt modelId="{8796536F-D94D-4970-80D9-D3E7611D5CF0}" type="pres">
      <dgm:prSet presAssocID="{E1C57241-ACEB-4DA6-8708-56F880286D0E}" presName="composite" presStyleCnt="0"/>
      <dgm:spPr/>
    </dgm:pt>
    <dgm:pt modelId="{6CCDD07D-D13A-49A3-83F2-1C160D5BE9B1}" type="pres">
      <dgm:prSet presAssocID="{E1C57241-ACEB-4DA6-8708-56F880286D0E}" presName="imgShp" presStyleLbl="fgImgPlace1" presStyleIdx="2"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4B32C31F-C88E-4D96-A326-230D01555EDD}" type="pres">
      <dgm:prSet presAssocID="{E1C57241-ACEB-4DA6-8708-56F880286D0E}" presName="txShp" presStyleLbl="node1" presStyleIdx="2" presStyleCnt="3">
        <dgm:presLayoutVars>
          <dgm:bulletEnabled val="1"/>
        </dgm:presLayoutVars>
      </dgm:prSet>
      <dgm:spPr/>
    </dgm:pt>
  </dgm:ptLst>
  <dgm:cxnLst>
    <dgm:cxn modelId="{CAA7C302-DA0C-4302-982A-21F50EF2D614}" type="presOf" srcId="{4FB28A62-26F4-4281-9053-9C771121A2C1}" destId="{F7C7D558-73DE-42B7-965F-7F95A33B7953}" srcOrd="0" destOrd="0" presId="urn:microsoft.com/office/officeart/2005/8/layout/vList3"/>
    <dgm:cxn modelId="{6B503A0D-36A7-43A5-BB3C-4EA8F7C35B10}" type="presOf" srcId="{E1C57241-ACEB-4DA6-8708-56F880286D0E}" destId="{4B32C31F-C88E-4D96-A326-230D01555EDD}" srcOrd="0" destOrd="0" presId="urn:microsoft.com/office/officeart/2005/8/layout/vList3"/>
    <dgm:cxn modelId="{5463B431-245A-4C95-82EC-545FC454DC57}" type="presOf" srcId="{8158B585-9758-4E1A-AD85-B815BF39BEF0}" destId="{2F81B4AD-0084-4C75-B9A8-5189C528050F}" srcOrd="0" destOrd="0" presId="urn:microsoft.com/office/officeart/2005/8/layout/vList3"/>
    <dgm:cxn modelId="{C4A5CA5F-1DF8-4B65-A80F-2BC36AB658CF}" srcId="{8158B585-9758-4E1A-AD85-B815BF39BEF0}" destId="{4FB28A62-26F4-4281-9053-9C771121A2C1}" srcOrd="0" destOrd="0" parTransId="{A6F2E9A3-F8D6-4B39-9501-274B3F273492}" sibTransId="{EC890FE9-90E6-45FD-B260-0D0DDE59CCD6}"/>
    <dgm:cxn modelId="{CAFDA099-7B9F-4840-8955-D6F9A718B419}" type="presOf" srcId="{F3B9022A-91AA-48CB-BFED-75CAD28642E8}" destId="{BDA6CFE3-1397-4A0B-8082-7F917B87F2E0}" srcOrd="0" destOrd="0" presId="urn:microsoft.com/office/officeart/2005/8/layout/vList3"/>
    <dgm:cxn modelId="{D2A0AC9D-B0E2-4CD8-A6E7-1CE82055B0A2}" srcId="{8158B585-9758-4E1A-AD85-B815BF39BEF0}" destId="{F3B9022A-91AA-48CB-BFED-75CAD28642E8}" srcOrd="1" destOrd="0" parTransId="{CE61AED2-03EF-4C06-99BB-30859DB1176B}" sibTransId="{2CE760B6-18D9-4064-98A0-19874100DE32}"/>
    <dgm:cxn modelId="{956C05FC-70F4-4E1F-BD28-CBED11AF751F}" srcId="{8158B585-9758-4E1A-AD85-B815BF39BEF0}" destId="{E1C57241-ACEB-4DA6-8708-56F880286D0E}" srcOrd="2" destOrd="0" parTransId="{33F53FBB-42D4-49E0-B987-3160E3451BA8}" sibTransId="{1DB0D88F-8B3C-4877-B70F-3CBA85E521FB}"/>
    <dgm:cxn modelId="{03AC35CA-921D-4E50-823F-41E9AF9B998C}" type="presParOf" srcId="{2F81B4AD-0084-4C75-B9A8-5189C528050F}" destId="{953B3AC0-7C72-41A9-AD44-29A3C3731686}" srcOrd="0" destOrd="0" presId="urn:microsoft.com/office/officeart/2005/8/layout/vList3"/>
    <dgm:cxn modelId="{12BF01C5-6A71-48BC-94EB-56BA52496500}" type="presParOf" srcId="{953B3AC0-7C72-41A9-AD44-29A3C3731686}" destId="{9420D019-EBB1-45C1-819C-A17FA00E7BF5}" srcOrd="0" destOrd="0" presId="urn:microsoft.com/office/officeart/2005/8/layout/vList3"/>
    <dgm:cxn modelId="{82312868-72A3-4282-9656-D47EAC695173}" type="presParOf" srcId="{953B3AC0-7C72-41A9-AD44-29A3C3731686}" destId="{F7C7D558-73DE-42B7-965F-7F95A33B7953}" srcOrd="1" destOrd="0" presId="urn:microsoft.com/office/officeart/2005/8/layout/vList3"/>
    <dgm:cxn modelId="{7E87BCDB-B6A3-4B21-B7A9-A1713856F054}" type="presParOf" srcId="{2F81B4AD-0084-4C75-B9A8-5189C528050F}" destId="{77059121-E2AB-4F63-B59B-70673BCBE3FA}" srcOrd="1" destOrd="0" presId="urn:microsoft.com/office/officeart/2005/8/layout/vList3"/>
    <dgm:cxn modelId="{B7AF9DBF-D894-412D-B8F3-45DF471EBC3B}" type="presParOf" srcId="{2F81B4AD-0084-4C75-B9A8-5189C528050F}" destId="{65F283B3-D64E-4CD6-9246-C8A2DED4769A}" srcOrd="2" destOrd="0" presId="urn:microsoft.com/office/officeart/2005/8/layout/vList3"/>
    <dgm:cxn modelId="{87829341-D748-4BB5-8399-705B283A3895}" type="presParOf" srcId="{65F283B3-D64E-4CD6-9246-C8A2DED4769A}" destId="{8D440EDC-72A6-4FA4-882F-0D31FE1A49A5}" srcOrd="0" destOrd="0" presId="urn:microsoft.com/office/officeart/2005/8/layout/vList3"/>
    <dgm:cxn modelId="{7152A8F9-5705-41AB-AF41-BA1F4656E287}" type="presParOf" srcId="{65F283B3-D64E-4CD6-9246-C8A2DED4769A}" destId="{BDA6CFE3-1397-4A0B-8082-7F917B87F2E0}" srcOrd="1" destOrd="0" presId="urn:microsoft.com/office/officeart/2005/8/layout/vList3"/>
    <dgm:cxn modelId="{EB2683D3-A340-4559-B668-F843FE7F3CA2}" type="presParOf" srcId="{2F81B4AD-0084-4C75-B9A8-5189C528050F}" destId="{F5F74420-7D27-4FF6-AF2E-4ACBC12FDA57}" srcOrd="3" destOrd="0" presId="urn:microsoft.com/office/officeart/2005/8/layout/vList3"/>
    <dgm:cxn modelId="{90755C63-B1C8-4767-AAB7-A39F0982A105}" type="presParOf" srcId="{2F81B4AD-0084-4C75-B9A8-5189C528050F}" destId="{8796536F-D94D-4970-80D9-D3E7611D5CF0}" srcOrd="4" destOrd="0" presId="urn:microsoft.com/office/officeart/2005/8/layout/vList3"/>
    <dgm:cxn modelId="{C97B9724-AC57-47C3-ADA5-2F849709BB87}" type="presParOf" srcId="{8796536F-D94D-4970-80D9-D3E7611D5CF0}" destId="{6CCDD07D-D13A-49A3-83F2-1C160D5BE9B1}" srcOrd="0" destOrd="0" presId="urn:microsoft.com/office/officeart/2005/8/layout/vList3"/>
    <dgm:cxn modelId="{457341DC-29D6-46EC-A204-EF00063A65EB}" type="presParOf" srcId="{8796536F-D94D-4970-80D9-D3E7611D5CF0}" destId="{4B32C31F-C88E-4D96-A326-230D01555ED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43EB7-047B-4F63-91F7-379028428EA0}">
      <dsp:nvSpPr>
        <dsp:cNvPr id="0" name=""/>
        <dsp:cNvSpPr/>
      </dsp:nvSpPr>
      <dsp:spPr>
        <a:xfrm rot="10800000">
          <a:off x="1557498" y="1008"/>
          <a:ext cx="5652854" cy="534634"/>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759" tIns="53340" rIns="99568" bIns="53340" numCol="1" spcCol="1270" anchor="ctr" anchorCtr="0">
          <a:noAutofit/>
        </a:bodyPr>
        <a:lstStyle/>
        <a:p>
          <a:pPr marL="0" lvl="0" indent="0" algn="ctr" defTabSz="622300">
            <a:lnSpc>
              <a:spcPct val="90000"/>
            </a:lnSpc>
            <a:spcBef>
              <a:spcPct val="0"/>
            </a:spcBef>
            <a:spcAft>
              <a:spcPct val="35000"/>
            </a:spcAft>
            <a:buNone/>
          </a:pPr>
          <a:r>
            <a:rPr lang="de-AT" sz="1400" kern="1200" dirty="0"/>
            <a:t>Beim Anfahren an das Flugzeug bei einem Minimum von 10m Entfernung stoppen, um einen Bremstest </a:t>
          </a:r>
          <a:r>
            <a:rPr lang="de-AT" sz="1400" kern="1200" dirty="0" err="1"/>
            <a:t>druchzuführen</a:t>
          </a:r>
          <a:r>
            <a:rPr lang="de-AT" sz="1400" kern="1200" dirty="0"/>
            <a:t>. </a:t>
          </a:r>
          <a:endParaRPr lang="de-DE" sz="1400" kern="1200" dirty="0"/>
        </a:p>
      </dsp:txBody>
      <dsp:txXfrm rot="10800000">
        <a:off x="1691156" y="1008"/>
        <a:ext cx="5519196" cy="534634"/>
      </dsp:txXfrm>
    </dsp:sp>
    <dsp:sp modelId="{BE3F28DB-8CE3-4583-ABE6-9FEE60B03F03}">
      <dsp:nvSpPr>
        <dsp:cNvPr id="0" name=""/>
        <dsp:cNvSpPr/>
      </dsp:nvSpPr>
      <dsp:spPr>
        <a:xfrm>
          <a:off x="1290180" y="1008"/>
          <a:ext cx="534634" cy="534634"/>
        </a:xfrm>
        <a:prstGeom prst="ellipse">
          <a:avLst/>
        </a:prstGeom>
        <a:blipFill>
          <a:blip xmlns:r="http://schemas.openxmlformats.org/officeDocument/2006/relationships" r:embed="rId1"/>
          <a:srcRect/>
          <a:stretch>
            <a:fillRect l="-6000" r="-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635582-E068-4917-B5C0-2518CD1E24C2}">
      <dsp:nvSpPr>
        <dsp:cNvPr id="0" name=""/>
        <dsp:cNvSpPr/>
      </dsp:nvSpPr>
      <dsp:spPr>
        <a:xfrm rot="10800000">
          <a:off x="1557498" y="690228"/>
          <a:ext cx="5652854" cy="534634"/>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759" tIns="53340" rIns="99568" bIns="53340" numCol="1" spcCol="1270" anchor="ctr" anchorCtr="0">
          <a:noAutofit/>
        </a:bodyPr>
        <a:lstStyle/>
        <a:p>
          <a:pPr marL="0" lvl="0" indent="0" algn="ctr" defTabSz="622300">
            <a:lnSpc>
              <a:spcPct val="90000"/>
            </a:lnSpc>
            <a:spcBef>
              <a:spcPct val="0"/>
            </a:spcBef>
            <a:spcAft>
              <a:spcPct val="35000"/>
            </a:spcAft>
            <a:buNone/>
          </a:pPr>
          <a:r>
            <a:rPr lang="de-AT" sz="1400" kern="1200" dirty="0"/>
            <a:t>Bei einer Entfernung von 1m zum Flugzeugbugrad den Schlepper stoppen und die Schaufel auf ca. 5cm über dem Grund senken.</a:t>
          </a:r>
          <a:endParaRPr lang="de-DE" sz="1400" kern="1200" dirty="0"/>
        </a:p>
      </dsp:txBody>
      <dsp:txXfrm rot="10800000">
        <a:off x="1691156" y="690228"/>
        <a:ext cx="5519196" cy="534634"/>
      </dsp:txXfrm>
    </dsp:sp>
    <dsp:sp modelId="{CE70EF74-DC40-48EC-BA7D-33559ECB2AF8}">
      <dsp:nvSpPr>
        <dsp:cNvPr id="0" name=""/>
        <dsp:cNvSpPr/>
      </dsp:nvSpPr>
      <dsp:spPr>
        <a:xfrm>
          <a:off x="1290180" y="690228"/>
          <a:ext cx="534634" cy="53463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1D02A5-A080-4B4B-88F8-9DAA5DE7ECC2}">
      <dsp:nvSpPr>
        <dsp:cNvPr id="0" name=""/>
        <dsp:cNvSpPr/>
      </dsp:nvSpPr>
      <dsp:spPr>
        <a:xfrm rot="10800000">
          <a:off x="1557498" y="1379449"/>
          <a:ext cx="5652854" cy="534634"/>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759" tIns="53340" rIns="99568" bIns="53340" numCol="1" spcCol="1270" anchor="ctr" anchorCtr="0">
          <a:noAutofit/>
        </a:bodyPr>
        <a:lstStyle/>
        <a:p>
          <a:pPr marL="0" lvl="0" indent="0" algn="ctr" defTabSz="622300">
            <a:lnSpc>
              <a:spcPct val="90000"/>
            </a:lnSpc>
            <a:spcBef>
              <a:spcPct val="0"/>
            </a:spcBef>
            <a:spcAft>
              <a:spcPct val="35000"/>
            </a:spcAft>
            <a:buNone/>
          </a:pPr>
          <a:r>
            <a:rPr lang="de-AT" sz="1400" kern="1200" dirty="0"/>
            <a:t>Falls vorhanden, den </a:t>
          </a:r>
          <a:r>
            <a:rPr lang="de-AT" sz="1400" kern="1200" dirty="0" err="1"/>
            <a:t>Unterlagskeil</a:t>
          </a:r>
          <a:r>
            <a:rPr lang="de-AT" sz="1400" kern="1200" dirty="0"/>
            <a:t> am Bugrad entfernen.</a:t>
          </a:r>
        </a:p>
      </dsp:txBody>
      <dsp:txXfrm rot="10800000">
        <a:off x="1691156" y="1379449"/>
        <a:ext cx="5519196" cy="534634"/>
      </dsp:txXfrm>
    </dsp:sp>
    <dsp:sp modelId="{6F771B70-86AE-4DDE-8017-2679269E7DCD}">
      <dsp:nvSpPr>
        <dsp:cNvPr id="0" name=""/>
        <dsp:cNvSpPr/>
      </dsp:nvSpPr>
      <dsp:spPr>
        <a:xfrm>
          <a:off x="1290180" y="1379449"/>
          <a:ext cx="534634" cy="53463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71EEDA-DF1B-4A90-82B2-C81E99DBF696}">
      <dsp:nvSpPr>
        <dsp:cNvPr id="0" name=""/>
        <dsp:cNvSpPr/>
      </dsp:nvSpPr>
      <dsp:spPr>
        <a:xfrm rot="10800000">
          <a:off x="1557498" y="2068669"/>
          <a:ext cx="5652854" cy="534634"/>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759" tIns="53340" rIns="99568" bIns="53340" numCol="1" spcCol="1270" anchor="ctr" anchorCtr="0">
          <a:noAutofit/>
        </a:bodyPr>
        <a:lstStyle/>
        <a:p>
          <a:pPr marL="0" lvl="0" indent="0" algn="ctr" defTabSz="622300">
            <a:lnSpc>
              <a:spcPct val="90000"/>
            </a:lnSpc>
            <a:spcBef>
              <a:spcPct val="0"/>
            </a:spcBef>
            <a:spcAft>
              <a:spcPct val="35000"/>
            </a:spcAft>
            <a:buNone/>
          </a:pPr>
          <a:r>
            <a:rPr lang="de-AT" sz="1400" kern="1200" dirty="0"/>
            <a:t>Langsam an das Flugzeug annähern, bis die Schaufel das Bugrad leicht berührt.</a:t>
          </a:r>
        </a:p>
      </dsp:txBody>
      <dsp:txXfrm rot="10800000">
        <a:off x="1691156" y="2068669"/>
        <a:ext cx="5519196" cy="534634"/>
      </dsp:txXfrm>
    </dsp:sp>
    <dsp:sp modelId="{D4EF35DC-8F0F-4C07-BE82-4998A611BC5D}">
      <dsp:nvSpPr>
        <dsp:cNvPr id="0" name=""/>
        <dsp:cNvSpPr/>
      </dsp:nvSpPr>
      <dsp:spPr>
        <a:xfrm>
          <a:off x="1290180" y="2068669"/>
          <a:ext cx="534634" cy="53463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759BED-80D8-4A76-B93D-4BC7CED4CA01}">
      <dsp:nvSpPr>
        <dsp:cNvPr id="0" name=""/>
        <dsp:cNvSpPr/>
      </dsp:nvSpPr>
      <dsp:spPr>
        <a:xfrm rot="10800000">
          <a:off x="1557498" y="2757889"/>
          <a:ext cx="5652854" cy="534634"/>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759" tIns="53340" rIns="99568" bIns="53340" numCol="1" spcCol="1270" anchor="ctr" anchorCtr="0">
          <a:noAutofit/>
        </a:bodyPr>
        <a:lstStyle/>
        <a:p>
          <a:pPr marL="0" lvl="0" indent="0" algn="ctr" defTabSz="622300">
            <a:lnSpc>
              <a:spcPct val="90000"/>
            </a:lnSpc>
            <a:spcBef>
              <a:spcPct val="0"/>
            </a:spcBef>
            <a:spcAft>
              <a:spcPct val="35000"/>
            </a:spcAft>
            <a:buNone/>
          </a:pPr>
          <a:r>
            <a:rPr lang="de-AT" sz="1400" kern="1200" dirty="0"/>
            <a:t>Den Ganghebel in die Mittelstellung legen und die Parkbremse setzen.</a:t>
          </a:r>
          <a:endParaRPr lang="de-DE" sz="1400" kern="1200" dirty="0"/>
        </a:p>
      </dsp:txBody>
      <dsp:txXfrm rot="10800000">
        <a:off x="1691156" y="2757889"/>
        <a:ext cx="5519196" cy="534634"/>
      </dsp:txXfrm>
    </dsp:sp>
    <dsp:sp modelId="{70733286-5DA5-42BA-933B-3B526C68236C}">
      <dsp:nvSpPr>
        <dsp:cNvPr id="0" name=""/>
        <dsp:cNvSpPr/>
      </dsp:nvSpPr>
      <dsp:spPr>
        <a:xfrm>
          <a:off x="1290180" y="2757889"/>
          <a:ext cx="534634" cy="53463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ADCDD-6546-4ECD-9B8F-DE00E2466061}">
      <dsp:nvSpPr>
        <dsp:cNvPr id="0" name=""/>
        <dsp:cNvSpPr/>
      </dsp:nvSpPr>
      <dsp:spPr>
        <a:xfrm rot="10800000">
          <a:off x="1615091" y="304"/>
          <a:ext cx="5705275" cy="712195"/>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4058" tIns="57150" rIns="106680" bIns="57150" numCol="1" spcCol="1270" anchor="ctr" anchorCtr="0">
          <a:noAutofit/>
        </a:bodyPr>
        <a:lstStyle/>
        <a:p>
          <a:pPr marL="0" lvl="0" indent="0" algn="ctr" defTabSz="666750">
            <a:lnSpc>
              <a:spcPct val="90000"/>
            </a:lnSpc>
            <a:spcBef>
              <a:spcPct val="0"/>
            </a:spcBef>
            <a:spcAft>
              <a:spcPct val="35000"/>
            </a:spcAft>
            <a:buNone/>
          </a:pPr>
          <a:r>
            <a:rPr lang="de-AT" sz="1500" kern="1200" dirty="0"/>
            <a:t>Stellen Sie sicher, dass das Flugzeug mit dem Schlepper zentriert ist. </a:t>
          </a:r>
          <a:endParaRPr lang="de-DE" sz="1500" kern="1200" dirty="0"/>
        </a:p>
      </dsp:txBody>
      <dsp:txXfrm rot="10800000">
        <a:off x="1793140" y="304"/>
        <a:ext cx="5527226" cy="712195"/>
      </dsp:txXfrm>
    </dsp:sp>
    <dsp:sp modelId="{78B245F1-D325-4D6A-B7F7-329443CC8B59}">
      <dsp:nvSpPr>
        <dsp:cNvPr id="0" name=""/>
        <dsp:cNvSpPr/>
      </dsp:nvSpPr>
      <dsp:spPr>
        <a:xfrm>
          <a:off x="1258994" y="304"/>
          <a:ext cx="712195" cy="7121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F06C63-B551-40CD-8EB5-92F9D4645A5E}">
      <dsp:nvSpPr>
        <dsp:cNvPr id="0" name=""/>
        <dsp:cNvSpPr/>
      </dsp:nvSpPr>
      <dsp:spPr>
        <a:xfrm rot="10800000">
          <a:off x="1615091" y="890548"/>
          <a:ext cx="5705275" cy="712195"/>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4058" tIns="57150" rIns="106680" bIns="57150" numCol="1" spcCol="1270" anchor="ctr" anchorCtr="0">
          <a:noAutofit/>
        </a:bodyPr>
        <a:lstStyle/>
        <a:p>
          <a:pPr marL="0" lvl="0" indent="0" algn="ctr" defTabSz="666750">
            <a:lnSpc>
              <a:spcPct val="90000"/>
            </a:lnSpc>
            <a:spcBef>
              <a:spcPct val="0"/>
            </a:spcBef>
            <a:spcAft>
              <a:spcPct val="35000"/>
            </a:spcAft>
            <a:buNone/>
          </a:pPr>
          <a:r>
            <a:rPr lang="de-AT" sz="1500" kern="1200" dirty="0"/>
            <a:t>Verwenden Sie den Windenschalter (nach unten drücken) am vorderen Kotflügel, um den Gurt auszufahren.</a:t>
          </a:r>
          <a:endParaRPr lang="de-DE" sz="1500" kern="1200" dirty="0"/>
        </a:p>
      </dsp:txBody>
      <dsp:txXfrm rot="10800000">
        <a:off x="1793140" y="890548"/>
        <a:ext cx="5527226" cy="712195"/>
      </dsp:txXfrm>
    </dsp:sp>
    <dsp:sp modelId="{4956D6EC-6C43-4052-AFC2-9D6EAADC2490}">
      <dsp:nvSpPr>
        <dsp:cNvPr id="0" name=""/>
        <dsp:cNvSpPr/>
      </dsp:nvSpPr>
      <dsp:spPr>
        <a:xfrm>
          <a:off x="1258994" y="890548"/>
          <a:ext cx="712195" cy="7121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58C5E2-687D-4C56-94D2-0BCEDB23A44A}">
      <dsp:nvSpPr>
        <dsp:cNvPr id="0" name=""/>
        <dsp:cNvSpPr/>
      </dsp:nvSpPr>
      <dsp:spPr>
        <a:xfrm rot="10800000">
          <a:off x="1615091" y="1780792"/>
          <a:ext cx="5705275" cy="712195"/>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4058" tIns="57150" rIns="106680" bIns="57150" numCol="1" spcCol="1270" anchor="ctr" anchorCtr="0">
          <a:noAutofit/>
        </a:bodyPr>
        <a:lstStyle/>
        <a:p>
          <a:pPr marL="0" lvl="0" indent="0" algn="ctr" defTabSz="666750">
            <a:lnSpc>
              <a:spcPct val="90000"/>
            </a:lnSpc>
            <a:spcBef>
              <a:spcPct val="0"/>
            </a:spcBef>
            <a:spcAft>
              <a:spcPct val="35000"/>
            </a:spcAft>
            <a:buNone/>
          </a:pPr>
          <a:r>
            <a:rPr lang="de-AT" sz="1500" kern="1200" dirty="0"/>
            <a:t>Hängen Sie den Schleppgurt oder den Schleppadapter am Anhängepunkt des Bugrades an. </a:t>
          </a:r>
          <a:endParaRPr lang="de-DE" sz="1500" kern="1200" dirty="0"/>
        </a:p>
      </dsp:txBody>
      <dsp:txXfrm rot="10800000">
        <a:off x="1793140" y="1780792"/>
        <a:ext cx="5527226" cy="712195"/>
      </dsp:txXfrm>
    </dsp:sp>
    <dsp:sp modelId="{DB20EF5F-8A6B-4B23-BBB6-B201E1E6AD4F}">
      <dsp:nvSpPr>
        <dsp:cNvPr id="0" name=""/>
        <dsp:cNvSpPr/>
      </dsp:nvSpPr>
      <dsp:spPr>
        <a:xfrm>
          <a:off x="1258994" y="1780792"/>
          <a:ext cx="712195" cy="7121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7D558-73DE-42B7-965F-7F95A33B7953}">
      <dsp:nvSpPr>
        <dsp:cNvPr id="0" name=""/>
        <dsp:cNvSpPr/>
      </dsp:nvSpPr>
      <dsp:spPr>
        <a:xfrm rot="10800000">
          <a:off x="1584089" y="309"/>
          <a:ext cx="5569623" cy="724859"/>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9643" tIns="57150" rIns="106680" bIns="57150" numCol="1" spcCol="1270" anchor="ctr" anchorCtr="0">
          <a:noAutofit/>
        </a:bodyPr>
        <a:lstStyle/>
        <a:p>
          <a:pPr marL="0" lvl="0" indent="0" algn="ctr" defTabSz="666750">
            <a:lnSpc>
              <a:spcPct val="90000"/>
            </a:lnSpc>
            <a:spcBef>
              <a:spcPct val="0"/>
            </a:spcBef>
            <a:spcAft>
              <a:spcPct val="35000"/>
            </a:spcAft>
            <a:buNone/>
          </a:pPr>
          <a:r>
            <a:rPr lang="de-AT" sz="1500" kern="1200" dirty="0"/>
            <a:t>Alle übrigen Unterlagskeile entfernen und/oder die Flugzeugparkbremse lösen.</a:t>
          </a:r>
          <a:endParaRPr lang="de-DE" sz="1500" kern="1200" dirty="0"/>
        </a:p>
      </dsp:txBody>
      <dsp:txXfrm rot="10800000">
        <a:off x="1765304" y="309"/>
        <a:ext cx="5388408" cy="724859"/>
      </dsp:txXfrm>
    </dsp:sp>
    <dsp:sp modelId="{9420D019-EBB1-45C1-819C-A17FA00E7BF5}">
      <dsp:nvSpPr>
        <dsp:cNvPr id="0" name=""/>
        <dsp:cNvSpPr/>
      </dsp:nvSpPr>
      <dsp:spPr>
        <a:xfrm>
          <a:off x="1221660" y="309"/>
          <a:ext cx="724859" cy="72485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A6CFE3-1397-4A0B-8082-7F917B87F2E0}">
      <dsp:nvSpPr>
        <dsp:cNvPr id="0" name=""/>
        <dsp:cNvSpPr/>
      </dsp:nvSpPr>
      <dsp:spPr>
        <a:xfrm rot="10800000">
          <a:off x="1584089" y="906384"/>
          <a:ext cx="5569623" cy="724859"/>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9643" tIns="57150" rIns="106680" bIns="57150" numCol="1" spcCol="1270" anchor="ctr" anchorCtr="0">
          <a:noAutofit/>
        </a:bodyPr>
        <a:lstStyle/>
        <a:p>
          <a:pPr marL="0" lvl="0" indent="0" algn="ctr" defTabSz="666750">
            <a:lnSpc>
              <a:spcPct val="90000"/>
            </a:lnSpc>
            <a:spcBef>
              <a:spcPct val="0"/>
            </a:spcBef>
            <a:spcAft>
              <a:spcPct val="35000"/>
            </a:spcAft>
            <a:buNone/>
          </a:pPr>
          <a:r>
            <a:rPr lang="de-AT" sz="1500" kern="1200" dirty="0"/>
            <a:t>Das Flugzeug ganz auf die Schaufel ziehen, bis das Bugrad die Abschaltplatte am Ende der Schaufel berührt und die Winde abgeschaltet wird. </a:t>
          </a:r>
          <a:endParaRPr lang="de-DE" sz="1500" kern="1200" dirty="0"/>
        </a:p>
      </dsp:txBody>
      <dsp:txXfrm rot="10800000">
        <a:off x="1765304" y="906384"/>
        <a:ext cx="5388408" cy="724859"/>
      </dsp:txXfrm>
    </dsp:sp>
    <dsp:sp modelId="{8D440EDC-72A6-4FA4-882F-0D31FE1A49A5}">
      <dsp:nvSpPr>
        <dsp:cNvPr id="0" name=""/>
        <dsp:cNvSpPr/>
      </dsp:nvSpPr>
      <dsp:spPr>
        <a:xfrm>
          <a:off x="1221660" y="906384"/>
          <a:ext cx="724859" cy="72485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32C31F-C88E-4D96-A326-230D01555EDD}">
      <dsp:nvSpPr>
        <dsp:cNvPr id="0" name=""/>
        <dsp:cNvSpPr/>
      </dsp:nvSpPr>
      <dsp:spPr>
        <a:xfrm rot="10800000">
          <a:off x="1584089" y="1812459"/>
          <a:ext cx="5569623" cy="724859"/>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9643" tIns="57150" rIns="106680" bIns="57150" numCol="1" spcCol="1270" anchor="ctr" anchorCtr="0">
          <a:noAutofit/>
        </a:bodyPr>
        <a:lstStyle/>
        <a:p>
          <a:pPr marL="0" lvl="0" indent="0" algn="ctr" defTabSz="666750">
            <a:lnSpc>
              <a:spcPct val="90000"/>
            </a:lnSpc>
            <a:spcBef>
              <a:spcPct val="0"/>
            </a:spcBef>
            <a:spcAft>
              <a:spcPct val="35000"/>
            </a:spcAft>
            <a:buNone/>
          </a:pPr>
          <a:r>
            <a:rPr lang="de-AT" sz="1500" kern="1200" dirty="0"/>
            <a:t>Nach der Aufnahme die Schaufel mittels Schalter auf ca. 15 cm. über Grund heben.</a:t>
          </a:r>
          <a:endParaRPr lang="de-DE" sz="1500" kern="1200" dirty="0"/>
        </a:p>
      </dsp:txBody>
      <dsp:txXfrm rot="10800000">
        <a:off x="1765304" y="1812459"/>
        <a:ext cx="5388408" cy="724859"/>
      </dsp:txXfrm>
    </dsp:sp>
    <dsp:sp modelId="{6CCDD07D-D13A-49A3-83F2-1C160D5BE9B1}">
      <dsp:nvSpPr>
        <dsp:cNvPr id="0" name=""/>
        <dsp:cNvSpPr/>
      </dsp:nvSpPr>
      <dsp:spPr>
        <a:xfrm>
          <a:off x="1221660" y="1812459"/>
          <a:ext cx="724859" cy="72485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A30A21-F84D-4BE1-A453-E220C430BAC2}" type="datetimeFigureOut">
              <a:rPr lang="de-DE" smtClean="0"/>
              <a:t>07.02.2022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4D5C8-7281-44FD-A20E-B7B29B0363C2}" type="slidenum">
              <a:rPr lang="de-DE" smtClean="0"/>
              <a:t>‹Nr.›</a:t>
            </a:fld>
            <a:endParaRPr lang="de-DE"/>
          </a:p>
        </p:txBody>
      </p:sp>
    </p:spTree>
    <p:extLst>
      <p:ext uri="{BB962C8B-B14F-4D97-AF65-F5344CB8AC3E}">
        <p14:creationId xmlns:p14="http://schemas.microsoft.com/office/powerpoint/2010/main" val="2268126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a:t>Mastertitelformat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a:t>Mastertitelformat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a:t>Mastertitelformat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2A54C80-263E-416B-A8E0-580EDEADCBDC}" type="datetimeFigureOut">
              <a:rPr lang="en-US" dirty="0"/>
              <a:t>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2/7/2022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qI67e9pP9r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SnjMgSJjnz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video" Target="https://www.youtube.com/embed/vEyyZ7qGFg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https://www.youtube.com/embed/8Hkm5tv_z8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G2CaQMbWdVY"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https://www.youtube.com/embed/9vPyGStgwi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3.xml"/><Relationship Id="rId7" Type="http://schemas.openxmlformats.org/officeDocument/2006/relationships/image" Target="../media/image10.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xinlMfsdDZE"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descr="Ein Bild, das Himmel, draußen, Straße, Ebene enthält.&#10;&#10;Automatisch generierte Beschreibung">
            <a:extLst>
              <a:ext uri="{FF2B5EF4-FFF2-40B4-BE49-F238E27FC236}">
                <a16:creationId xmlns:a16="http://schemas.microsoft.com/office/drawing/2014/main" id="{11A5C6A2-B54C-4F7E-8599-61BA745E5B66}"/>
              </a:ext>
            </a:extLst>
          </p:cNvPr>
          <p:cNvPicPr>
            <a:picLocks noChangeAspect="1"/>
          </p:cNvPicPr>
          <p:nvPr/>
        </p:nvPicPr>
        <p:blipFill rotWithShape="1">
          <a:blip r:embed="rId2"/>
          <a:srcRect l="21239" t="4833" b="4258"/>
          <a:stretch/>
        </p:blipFill>
        <p:spPr>
          <a:xfrm>
            <a:off x="3387682"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cxnSp>
        <p:nvCxnSpPr>
          <p:cNvPr id="32" name="Straight Connector 9">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11">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4"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7" name="Grafik 26">
            <a:extLst>
              <a:ext uri="{FF2B5EF4-FFF2-40B4-BE49-F238E27FC236}">
                <a16:creationId xmlns:a16="http://schemas.microsoft.com/office/drawing/2014/main" id="{6B2422BC-4642-4F9B-9CFE-FED17986A2F0}"/>
              </a:ext>
            </a:extLst>
          </p:cNvPr>
          <p:cNvPicPr>
            <a:picLocks noChangeAspect="1"/>
          </p:cNvPicPr>
          <p:nvPr/>
        </p:nvPicPr>
        <p:blipFill>
          <a:blip r:embed="rId3"/>
          <a:stretch>
            <a:fillRect/>
          </a:stretch>
        </p:blipFill>
        <p:spPr>
          <a:xfrm>
            <a:off x="1005009" y="2083988"/>
            <a:ext cx="3007349" cy="2681555"/>
          </a:xfrm>
          <a:prstGeom prst="rect">
            <a:avLst/>
          </a:prstGeom>
        </p:spPr>
      </p:pic>
      <p:pic>
        <p:nvPicPr>
          <p:cNvPr id="13" name="Grafik 12" descr="Ein Bild, das ClipArt enthält.&#10;&#10;Automatisch generierte Beschreibung">
            <a:extLst>
              <a:ext uri="{FF2B5EF4-FFF2-40B4-BE49-F238E27FC236}">
                <a16:creationId xmlns:a16="http://schemas.microsoft.com/office/drawing/2014/main" id="{E0B9EDDF-DC0D-48B8-B60E-88064728BEA8}"/>
              </a:ext>
            </a:extLst>
          </p:cNvPr>
          <p:cNvPicPr>
            <a:picLocks noChangeAspect="1"/>
          </p:cNvPicPr>
          <p:nvPr/>
        </p:nvPicPr>
        <p:blipFill>
          <a:blip r:embed="rId4"/>
          <a:stretch>
            <a:fillRect/>
          </a:stretch>
        </p:blipFill>
        <p:spPr>
          <a:xfrm>
            <a:off x="779409" y="4328888"/>
            <a:ext cx="3458547" cy="515156"/>
          </a:xfrm>
          <a:prstGeom prst="rect">
            <a:avLst/>
          </a:prstGeom>
        </p:spPr>
      </p:pic>
    </p:spTree>
    <p:extLst>
      <p:ext uri="{BB962C8B-B14F-4D97-AF65-F5344CB8AC3E}">
        <p14:creationId xmlns:p14="http://schemas.microsoft.com/office/powerpoint/2010/main" val="278764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Onlinemedien 7" title="LEKTRO How To: Falcon Interface Tool">
            <a:hlinkClick r:id="" action="ppaction://media"/>
            <a:extLst>
              <a:ext uri="{FF2B5EF4-FFF2-40B4-BE49-F238E27FC236}">
                <a16:creationId xmlns:a16="http://schemas.microsoft.com/office/drawing/2014/main" id="{1EBA29B7-C567-4C5B-8E8D-DA40591E84C1}"/>
              </a:ext>
            </a:extLst>
          </p:cNvPr>
          <p:cNvPicPr>
            <a:picLocks noGrp="1" noRot="1" noChangeAspect="1"/>
          </p:cNvPicPr>
          <p:nvPr>
            <p:ph idx="1"/>
            <a:videoFile r:link="rId1"/>
          </p:nvPr>
        </p:nvPicPr>
        <p:blipFill>
          <a:blip r:embed="rId3"/>
          <a:stretch>
            <a:fillRect/>
          </a:stretch>
        </p:blipFill>
        <p:spPr>
          <a:xfrm>
            <a:off x="513824" y="771451"/>
            <a:ext cx="8760178" cy="4927600"/>
          </a:xfrm>
          <a:prstGeom prst="rect">
            <a:avLst/>
          </a:prstGeom>
        </p:spPr>
      </p:pic>
      <p:sp>
        <p:nvSpPr>
          <p:cNvPr id="11" name="Titel 10">
            <a:extLst>
              <a:ext uri="{FF2B5EF4-FFF2-40B4-BE49-F238E27FC236}">
                <a16:creationId xmlns:a16="http://schemas.microsoft.com/office/drawing/2014/main" id="{B74572A4-625F-4354-81AD-CB6723272C27}"/>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971257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73AA208F-FF91-4B46-B78B-0AF8E6AF07CB}"/>
              </a:ext>
            </a:extLst>
          </p:cNvPr>
          <p:cNvSpPr>
            <a:spLocks noGrp="1"/>
          </p:cNvSpPr>
          <p:nvPr>
            <p:ph type="title"/>
          </p:nvPr>
        </p:nvSpPr>
        <p:spPr>
          <a:xfrm>
            <a:off x="7181723" y="609600"/>
            <a:ext cx="4512989" cy="2227730"/>
          </a:xfrm>
        </p:spPr>
        <p:txBody>
          <a:bodyPr anchor="ctr">
            <a:normAutofit/>
          </a:bodyPr>
          <a:lstStyle/>
          <a:p>
            <a:r>
              <a:rPr lang="de-AT" dirty="0" err="1">
                <a:solidFill>
                  <a:srgbClr val="FFFFFF"/>
                </a:solidFill>
              </a:rPr>
              <a:t>Phenom</a:t>
            </a:r>
            <a:r>
              <a:rPr lang="de-AT" dirty="0">
                <a:solidFill>
                  <a:srgbClr val="FFFFFF"/>
                </a:solidFill>
              </a:rPr>
              <a:t> 100</a:t>
            </a:r>
            <a:endParaRPr lang="de-DE" dirty="0">
              <a:solidFill>
                <a:srgbClr val="FFFFFF"/>
              </a:solidFill>
            </a:endParaRPr>
          </a:p>
        </p:txBody>
      </p:sp>
      <p:pic>
        <p:nvPicPr>
          <p:cNvPr id="4" name="Grafik 3">
            <a:extLst>
              <a:ext uri="{FF2B5EF4-FFF2-40B4-BE49-F238E27FC236}">
                <a16:creationId xmlns:a16="http://schemas.microsoft.com/office/drawing/2014/main" id="{00000000-0008-0000-0000-000018000000}"/>
              </a:ext>
            </a:extLst>
          </p:cNvPr>
          <p:cNvPicPr/>
          <p:nvPr/>
        </p:nvPicPr>
        <p:blipFill>
          <a:blip r:embed="rId2" cstate="print"/>
          <a:srcRect/>
          <a:stretch>
            <a:fillRect/>
          </a:stretch>
        </p:blipFill>
        <p:spPr bwMode="auto">
          <a:xfrm>
            <a:off x="603266" y="647044"/>
            <a:ext cx="3856774" cy="2400956"/>
          </a:xfrm>
          <a:prstGeom prst="rect">
            <a:avLst/>
          </a:prstGeom>
          <a:noFill/>
        </p:spPr>
      </p:pic>
      <p:sp>
        <p:nvSpPr>
          <p:cNvPr id="3" name="Inhaltsplatzhalter 2">
            <a:extLst>
              <a:ext uri="{FF2B5EF4-FFF2-40B4-BE49-F238E27FC236}">
                <a16:creationId xmlns:a16="http://schemas.microsoft.com/office/drawing/2014/main" id="{18C5C58F-C566-4CEA-B1EB-8DA05B73F5D9}"/>
              </a:ext>
            </a:extLst>
          </p:cNvPr>
          <p:cNvSpPr>
            <a:spLocks noGrp="1"/>
          </p:cNvSpPr>
          <p:nvPr>
            <p:ph idx="1"/>
          </p:nvPr>
        </p:nvSpPr>
        <p:spPr>
          <a:xfrm>
            <a:off x="6921761" y="2022444"/>
            <a:ext cx="4512988" cy="3317938"/>
          </a:xfrm>
        </p:spPr>
        <p:txBody>
          <a:bodyPr anchor="t">
            <a:normAutofit/>
          </a:bodyPr>
          <a:lstStyle/>
          <a:p>
            <a:r>
              <a:rPr lang="de-AT" dirty="0">
                <a:solidFill>
                  <a:srgbClr val="FFFFFF"/>
                </a:solidFill>
              </a:rPr>
              <a:t>APM3800CB</a:t>
            </a:r>
            <a:endParaRPr lang="de-DE" dirty="0">
              <a:solidFill>
                <a:srgbClr val="FFFFFF"/>
              </a:solidFill>
            </a:endParaRPr>
          </a:p>
        </p:txBody>
      </p:sp>
      <p:sp>
        <p:nvSpPr>
          <p:cNvPr id="16" name="Titel 1">
            <a:extLst>
              <a:ext uri="{FF2B5EF4-FFF2-40B4-BE49-F238E27FC236}">
                <a16:creationId xmlns:a16="http://schemas.microsoft.com/office/drawing/2014/main" id="{0572A54C-7055-44A8-BAE4-AC2D2A9A83A0}"/>
              </a:ext>
            </a:extLst>
          </p:cNvPr>
          <p:cNvSpPr txBox="1">
            <a:spLocks/>
          </p:cNvSpPr>
          <p:nvPr/>
        </p:nvSpPr>
        <p:spPr>
          <a:xfrm>
            <a:off x="7204251" y="2022444"/>
            <a:ext cx="4512989" cy="222773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dirty="0" err="1">
                <a:solidFill>
                  <a:srgbClr val="FFFFFF"/>
                </a:solidFill>
              </a:rPr>
              <a:t>Phenom</a:t>
            </a:r>
            <a:r>
              <a:rPr lang="de-AT" dirty="0">
                <a:solidFill>
                  <a:srgbClr val="FFFFFF"/>
                </a:solidFill>
              </a:rPr>
              <a:t> 300</a:t>
            </a:r>
            <a:endParaRPr lang="de-DE" dirty="0">
              <a:solidFill>
                <a:srgbClr val="FFFFFF"/>
              </a:solidFill>
            </a:endParaRPr>
          </a:p>
        </p:txBody>
      </p:sp>
      <p:sp>
        <p:nvSpPr>
          <p:cNvPr id="18" name="Inhaltsplatzhalter 2">
            <a:extLst>
              <a:ext uri="{FF2B5EF4-FFF2-40B4-BE49-F238E27FC236}">
                <a16:creationId xmlns:a16="http://schemas.microsoft.com/office/drawing/2014/main" id="{6DDC684F-C3C9-4A6B-B5A5-E49A3EFE629A}"/>
              </a:ext>
            </a:extLst>
          </p:cNvPr>
          <p:cNvSpPr txBox="1">
            <a:spLocks/>
          </p:cNvSpPr>
          <p:nvPr/>
        </p:nvSpPr>
        <p:spPr>
          <a:xfrm>
            <a:off x="6938321" y="3424766"/>
            <a:ext cx="4512988" cy="3317938"/>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e-AT" dirty="0">
                <a:solidFill>
                  <a:srgbClr val="FFFFFF"/>
                </a:solidFill>
              </a:rPr>
              <a:t>APM3900CB</a:t>
            </a:r>
            <a:endParaRPr lang="de-DE" dirty="0">
              <a:solidFill>
                <a:srgbClr val="FFFFFF"/>
              </a:solidFill>
            </a:endParaRPr>
          </a:p>
        </p:txBody>
      </p:sp>
      <p:pic>
        <p:nvPicPr>
          <p:cNvPr id="20" name="Grafik 19">
            <a:extLst>
              <a:ext uri="{FF2B5EF4-FFF2-40B4-BE49-F238E27FC236}">
                <a16:creationId xmlns:a16="http://schemas.microsoft.com/office/drawing/2014/main" id="{00000000-0008-0000-0000-000017000000}"/>
              </a:ext>
            </a:extLst>
          </p:cNvPr>
          <p:cNvPicPr>
            <a:picLocks noChangeAspect="1"/>
          </p:cNvPicPr>
          <p:nvPr/>
        </p:nvPicPr>
        <p:blipFill>
          <a:blip r:embed="rId3" cstate="print"/>
          <a:srcRect l="20041" t="22753" r="26073" b="20895"/>
          <a:stretch>
            <a:fillRect/>
          </a:stretch>
        </p:blipFill>
        <p:spPr bwMode="auto">
          <a:xfrm>
            <a:off x="603266" y="3418742"/>
            <a:ext cx="3872452" cy="2319327"/>
          </a:xfrm>
          <a:prstGeom prst="rect">
            <a:avLst/>
          </a:prstGeom>
          <a:noFill/>
          <a:ln w="9525">
            <a:noFill/>
            <a:miter lim="800000"/>
            <a:headEnd/>
            <a:tailEnd/>
          </a:ln>
        </p:spPr>
      </p:pic>
    </p:spTree>
    <p:extLst>
      <p:ext uri="{BB962C8B-B14F-4D97-AF65-F5344CB8AC3E}">
        <p14:creationId xmlns:p14="http://schemas.microsoft.com/office/powerpoint/2010/main" val="3065735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0910A0-CF1B-4B07-A3C9-EE0C436D6FA2}"/>
              </a:ext>
            </a:extLst>
          </p:cNvPr>
          <p:cNvSpPr>
            <a:spLocks noGrp="1"/>
          </p:cNvSpPr>
          <p:nvPr>
            <p:ph type="title"/>
          </p:nvPr>
        </p:nvSpPr>
        <p:spPr/>
        <p:txBody>
          <a:bodyPr/>
          <a:lstStyle/>
          <a:p>
            <a:endParaRPr lang="de-DE"/>
          </a:p>
        </p:txBody>
      </p:sp>
      <p:pic>
        <p:nvPicPr>
          <p:cNvPr id="4" name="Onlinemedien 3" title="LEKTRO How To: Phenom 100/300 Poke-Yoke Adapter">
            <a:hlinkClick r:id="" action="ppaction://media"/>
            <a:extLst>
              <a:ext uri="{FF2B5EF4-FFF2-40B4-BE49-F238E27FC236}">
                <a16:creationId xmlns:a16="http://schemas.microsoft.com/office/drawing/2014/main" id="{549BD532-B20C-444F-AFAF-323219580834}"/>
              </a:ext>
            </a:extLst>
          </p:cNvPr>
          <p:cNvPicPr>
            <a:picLocks noGrp="1" noRot="1" noChangeAspect="1"/>
          </p:cNvPicPr>
          <p:nvPr>
            <p:ph idx="1"/>
            <a:videoFile r:link="rId1"/>
          </p:nvPr>
        </p:nvPicPr>
        <p:blipFill>
          <a:blip r:embed="rId3"/>
          <a:stretch>
            <a:fillRect/>
          </a:stretch>
        </p:blipFill>
        <p:spPr>
          <a:xfrm>
            <a:off x="276447" y="609600"/>
            <a:ext cx="8923077" cy="5019231"/>
          </a:xfrm>
          <a:prstGeom prst="rect">
            <a:avLst/>
          </a:prstGeom>
        </p:spPr>
      </p:pic>
    </p:spTree>
    <p:extLst>
      <p:ext uri="{BB962C8B-B14F-4D97-AF65-F5344CB8AC3E}">
        <p14:creationId xmlns:p14="http://schemas.microsoft.com/office/powerpoint/2010/main" val="37638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Shape 2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6B68915E-4F64-459E-9DAE-9762EE3DF6FF}"/>
              </a:ext>
            </a:extLst>
          </p:cNvPr>
          <p:cNvSpPr>
            <a:spLocks noGrp="1"/>
          </p:cNvSpPr>
          <p:nvPr>
            <p:ph type="title"/>
          </p:nvPr>
        </p:nvSpPr>
        <p:spPr>
          <a:xfrm>
            <a:off x="7032978" y="609600"/>
            <a:ext cx="5059495" cy="2227730"/>
          </a:xfrm>
        </p:spPr>
        <p:txBody>
          <a:bodyPr anchor="ctr">
            <a:normAutofit/>
          </a:bodyPr>
          <a:lstStyle/>
          <a:p>
            <a:r>
              <a:rPr lang="de-AT" dirty="0">
                <a:solidFill>
                  <a:srgbClr val="FFFFFF"/>
                </a:solidFill>
              </a:rPr>
              <a:t>Lear/</a:t>
            </a:r>
            <a:r>
              <a:rPr lang="de-AT" dirty="0" err="1">
                <a:solidFill>
                  <a:srgbClr val="FFFFFF"/>
                </a:solidFill>
              </a:rPr>
              <a:t>Citation</a:t>
            </a:r>
            <a:r>
              <a:rPr lang="de-AT" dirty="0">
                <a:solidFill>
                  <a:srgbClr val="FFFFFF"/>
                </a:solidFill>
              </a:rPr>
              <a:t>/Beechjet</a:t>
            </a:r>
            <a:endParaRPr lang="de-DE" dirty="0">
              <a:solidFill>
                <a:srgbClr val="FFFFFF"/>
              </a:solidFill>
            </a:endParaRPr>
          </a:p>
        </p:txBody>
      </p:sp>
      <p:pic>
        <p:nvPicPr>
          <p:cNvPr id="4" name="Picture 13">
            <a:extLst>
              <a:ext uri="{FF2B5EF4-FFF2-40B4-BE49-F238E27FC236}">
                <a16:creationId xmlns:a16="http://schemas.microsoft.com/office/drawing/2014/main" id="{00000000-0008-0000-0000-00000D040000}"/>
              </a:ext>
            </a:extLst>
          </p:cNvPr>
          <p:cNvPicPr>
            <a:picLocks noChangeAspect="1" noChangeArrowheads="1"/>
          </p:cNvPicPr>
          <p:nvPr/>
        </p:nvPicPr>
        <p:blipFill>
          <a:blip r:embed="rId2" cstate="print"/>
          <a:srcRect l="64445" t="32742" r="26674" b="55316"/>
          <a:stretch>
            <a:fillRect/>
          </a:stretch>
        </p:blipFill>
        <p:spPr bwMode="auto">
          <a:xfrm>
            <a:off x="1093222" y="771881"/>
            <a:ext cx="2434622" cy="2046104"/>
          </a:xfrm>
          <a:prstGeom prst="rect">
            <a:avLst/>
          </a:prstGeom>
          <a:noFill/>
        </p:spPr>
      </p:pic>
      <p:sp>
        <p:nvSpPr>
          <p:cNvPr id="7" name="Inhaltsplatzhalter 6">
            <a:extLst>
              <a:ext uri="{FF2B5EF4-FFF2-40B4-BE49-F238E27FC236}">
                <a16:creationId xmlns:a16="http://schemas.microsoft.com/office/drawing/2014/main" id="{13F1EB0C-57BB-49DB-ADC7-651AEC09F021}"/>
              </a:ext>
            </a:extLst>
          </p:cNvPr>
          <p:cNvSpPr>
            <a:spLocks noGrp="1"/>
          </p:cNvSpPr>
          <p:nvPr>
            <p:ph idx="1"/>
          </p:nvPr>
        </p:nvSpPr>
        <p:spPr>
          <a:xfrm>
            <a:off x="6740489" y="1976671"/>
            <a:ext cx="4512988" cy="3317938"/>
          </a:xfrm>
        </p:spPr>
        <p:txBody>
          <a:bodyPr anchor="t">
            <a:normAutofit/>
          </a:bodyPr>
          <a:lstStyle/>
          <a:p>
            <a:r>
              <a:rPr lang="de-AT" dirty="0">
                <a:solidFill>
                  <a:srgbClr val="FFFFFF"/>
                </a:solidFill>
              </a:rPr>
              <a:t>N°: APM2401DA</a:t>
            </a:r>
          </a:p>
          <a:p>
            <a:r>
              <a:rPr lang="de-AT" dirty="0">
                <a:solidFill>
                  <a:srgbClr val="FFFFFF"/>
                </a:solidFill>
              </a:rPr>
              <a:t>N°: APM1002-A</a:t>
            </a:r>
          </a:p>
          <a:p>
            <a:r>
              <a:rPr lang="de-AT" dirty="0">
                <a:solidFill>
                  <a:srgbClr val="FFFFFF"/>
                </a:solidFill>
              </a:rPr>
              <a:t>Mit einem „Single </a:t>
            </a:r>
            <a:r>
              <a:rPr lang="de-AT" dirty="0" err="1">
                <a:solidFill>
                  <a:srgbClr val="FFFFFF"/>
                </a:solidFill>
              </a:rPr>
              <a:t>Nose</a:t>
            </a:r>
            <a:r>
              <a:rPr lang="de-AT" dirty="0">
                <a:solidFill>
                  <a:srgbClr val="FFFFFF"/>
                </a:solidFill>
              </a:rPr>
              <a:t> Gear“</a:t>
            </a:r>
            <a:endParaRPr lang="de-DE" dirty="0">
              <a:solidFill>
                <a:srgbClr val="FFFFFF"/>
              </a:solidFill>
            </a:endParaRPr>
          </a:p>
        </p:txBody>
      </p:sp>
      <p:pic>
        <p:nvPicPr>
          <p:cNvPr id="19" name="Picture 8">
            <a:extLst>
              <a:ext uri="{FF2B5EF4-FFF2-40B4-BE49-F238E27FC236}">
                <a16:creationId xmlns:a16="http://schemas.microsoft.com/office/drawing/2014/main" id="{00000000-0008-0000-0000-000008040000}"/>
              </a:ext>
            </a:extLst>
          </p:cNvPr>
          <p:cNvPicPr>
            <a:picLocks noChangeAspect="1" noChangeArrowheads="1"/>
          </p:cNvPicPr>
          <p:nvPr/>
        </p:nvPicPr>
        <p:blipFill>
          <a:blip r:embed="rId3" cstate="print"/>
          <a:srcRect/>
          <a:stretch>
            <a:fillRect/>
          </a:stretch>
        </p:blipFill>
        <p:spPr bwMode="auto">
          <a:xfrm>
            <a:off x="1093222" y="3589866"/>
            <a:ext cx="3137029" cy="2378433"/>
          </a:xfrm>
          <a:prstGeom prst="rect">
            <a:avLst/>
          </a:prstGeom>
          <a:noFill/>
        </p:spPr>
      </p:pic>
    </p:spTree>
    <p:extLst>
      <p:ext uri="{BB962C8B-B14F-4D97-AF65-F5344CB8AC3E}">
        <p14:creationId xmlns:p14="http://schemas.microsoft.com/office/powerpoint/2010/main" val="3268015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8DD4E7-9201-4248-A39D-2454D9B16095}"/>
              </a:ext>
            </a:extLst>
          </p:cNvPr>
          <p:cNvSpPr>
            <a:spLocks noGrp="1"/>
          </p:cNvSpPr>
          <p:nvPr>
            <p:ph type="title"/>
          </p:nvPr>
        </p:nvSpPr>
        <p:spPr/>
        <p:txBody>
          <a:bodyPr/>
          <a:lstStyle/>
          <a:p>
            <a:endParaRPr lang="de-DE"/>
          </a:p>
        </p:txBody>
      </p:sp>
      <p:pic>
        <p:nvPicPr>
          <p:cNvPr id="4" name="LEKTRO How To_ Use the Lear_Citation Hold Down Adapters">
            <a:hlinkClick r:id="" action="ppaction://media"/>
            <a:extLst>
              <a:ext uri="{FF2B5EF4-FFF2-40B4-BE49-F238E27FC236}">
                <a16:creationId xmlns:a16="http://schemas.microsoft.com/office/drawing/2014/main" id="{92D3DC9B-705B-43C3-ADEB-C4C33C065460}"/>
              </a:ext>
            </a:extLst>
          </p:cNvPr>
          <p:cNvPicPr>
            <a:picLocks noGrp="1" noChangeAspect="1"/>
          </p:cNvPicPr>
          <p:nvPr>
            <p:ph idx="1"/>
            <a:videoFile r:link="rId1"/>
            <p:extLst>
              <p:ext uri="{DAA4B4D4-6D71-4841-9C94-3DE7FCFB9230}">
                <p14:media xmlns:p14="http://schemas.microsoft.com/office/powerpoint/2010/main" r:embed="rId2">
                  <p14:trim st="92605"/>
                </p14:media>
              </p:ext>
            </p:extLst>
          </p:nvPr>
        </p:nvPicPr>
        <p:blipFill>
          <a:blip r:embed="rId4"/>
          <a:stretch>
            <a:fillRect/>
          </a:stretch>
        </p:blipFill>
        <p:spPr>
          <a:xfrm>
            <a:off x="907031" y="221781"/>
            <a:ext cx="8137273" cy="5424108"/>
          </a:xfrm>
        </p:spPr>
      </p:pic>
    </p:spTree>
    <p:extLst>
      <p:ext uri="{BB962C8B-B14F-4D97-AF65-F5344CB8AC3E}">
        <p14:creationId xmlns:p14="http://schemas.microsoft.com/office/powerpoint/2010/main" val="219344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68322E66-E237-47D6-AA6E-92376AB18C54}"/>
              </a:ext>
            </a:extLst>
          </p:cNvPr>
          <p:cNvSpPr>
            <a:spLocks noGrp="1"/>
          </p:cNvSpPr>
          <p:nvPr>
            <p:ph type="title"/>
          </p:nvPr>
        </p:nvSpPr>
        <p:spPr>
          <a:xfrm>
            <a:off x="6999111" y="609600"/>
            <a:ext cx="5345913" cy="2227730"/>
          </a:xfrm>
        </p:spPr>
        <p:txBody>
          <a:bodyPr anchor="ctr">
            <a:normAutofit/>
          </a:bodyPr>
          <a:lstStyle/>
          <a:p>
            <a:r>
              <a:rPr lang="de-AT" dirty="0">
                <a:solidFill>
                  <a:srgbClr val="FFFFFF"/>
                </a:solidFill>
              </a:rPr>
              <a:t>Lear/</a:t>
            </a:r>
            <a:r>
              <a:rPr lang="de-AT" dirty="0" err="1">
                <a:solidFill>
                  <a:srgbClr val="FFFFFF"/>
                </a:solidFill>
              </a:rPr>
              <a:t>Citation</a:t>
            </a:r>
            <a:r>
              <a:rPr lang="de-AT" dirty="0">
                <a:solidFill>
                  <a:srgbClr val="FFFFFF"/>
                </a:solidFill>
              </a:rPr>
              <a:t>/ Beechjet</a:t>
            </a:r>
            <a:endParaRPr lang="de-DE" dirty="0">
              <a:solidFill>
                <a:srgbClr val="FFFFFF"/>
              </a:solidFill>
            </a:endParaRPr>
          </a:p>
        </p:txBody>
      </p:sp>
      <p:pic>
        <p:nvPicPr>
          <p:cNvPr id="4" name="Picture 1">
            <a:extLst>
              <a:ext uri="{FF2B5EF4-FFF2-40B4-BE49-F238E27FC236}">
                <a16:creationId xmlns:a16="http://schemas.microsoft.com/office/drawing/2014/main" id="{00000000-0008-0000-0000-000002000000}"/>
              </a:ext>
            </a:extLst>
          </p:cNvPr>
          <p:cNvPicPr>
            <a:picLocks noChangeAspect="1" noChangeArrowheads="1"/>
          </p:cNvPicPr>
          <p:nvPr/>
        </p:nvPicPr>
        <p:blipFill>
          <a:blip r:embed="rId2" cstate="print"/>
          <a:srcRect/>
          <a:stretch>
            <a:fillRect/>
          </a:stretch>
        </p:blipFill>
        <p:spPr bwMode="auto">
          <a:xfrm>
            <a:off x="376651" y="541426"/>
            <a:ext cx="3856774" cy="1882473"/>
          </a:xfrm>
          <a:prstGeom prst="rect">
            <a:avLst/>
          </a:prstGeom>
          <a:noFill/>
        </p:spPr>
      </p:pic>
      <p:sp>
        <p:nvSpPr>
          <p:cNvPr id="3" name="Inhaltsplatzhalter 2">
            <a:extLst>
              <a:ext uri="{FF2B5EF4-FFF2-40B4-BE49-F238E27FC236}">
                <a16:creationId xmlns:a16="http://schemas.microsoft.com/office/drawing/2014/main" id="{3D786E66-3E3A-4CF1-81F3-185A02E7400C}"/>
              </a:ext>
            </a:extLst>
          </p:cNvPr>
          <p:cNvSpPr>
            <a:spLocks noGrp="1"/>
          </p:cNvSpPr>
          <p:nvPr>
            <p:ph idx="1"/>
          </p:nvPr>
        </p:nvSpPr>
        <p:spPr>
          <a:xfrm>
            <a:off x="6738624" y="1986428"/>
            <a:ext cx="4512988" cy="3317938"/>
          </a:xfrm>
        </p:spPr>
        <p:txBody>
          <a:bodyPr anchor="t">
            <a:normAutofit/>
          </a:bodyPr>
          <a:lstStyle/>
          <a:p>
            <a:r>
              <a:rPr lang="de-AT" dirty="0">
                <a:solidFill>
                  <a:srgbClr val="FFFFFF"/>
                </a:solidFill>
              </a:rPr>
              <a:t>N°: APM2401HC</a:t>
            </a:r>
          </a:p>
          <a:p>
            <a:r>
              <a:rPr lang="de-AT" dirty="0">
                <a:solidFill>
                  <a:srgbClr val="FFFFFF"/>
                </a:solidFill>
              </a:rPr>
              <a:t>N°: APM1002A-2</a:t>
            </a:r>
          </a:p>
          <a:p>
            <a:r>
              <a:rPr lang="de-AT" dirty="0">
                <a:solidFill>
                  <a:srgbClr val="FFFFFF"/>
                </a:solidFill>
              </a:rPr>
              <a:t>Alternative zu dem „Hold Down Bracket“</a:t>
            </a:r>
            <a:endParaRPr lang="de-DE" dirty="0">
              <a:solidFill>
                <a:srgbClr val="FFFFFF"/>
              </a:solidFill>
            </a:endParaRPr>
          </a:p>
        </p:txBody>
      </p:sp>
      <p:pic>
        <p:nvPicPr>
          <p:cNvPr id="16" name="Picture 8">
            <a:extLst>
              <a:ext uri="{FF2B5EF4-FFF2-40B4-BE49-F238E27FC236}">
                <a16:creationId xmlns:a16="http://schemas.microsoft.com/office/drawing/2014/main" id="{2A3D9513-68F9-4692-BD59-A54C91EBBC77}"/>
              </a:ext>
            </a:extLst>
          </p:cNvPr>
          <p:cNvPicPr>
            <a:picLocks noChangeAspect="1" noChangeArrowheads="1"/>
          </p:cNvPicPr>
          <p:nvPr/>
        </p:nvPicPr>
        <p:blipFill>
          <a:blip r:embed="rId3" cstate="print"/>
          <a:srcRect/>
          <a:stretch>
            <a:fillRect/>
          </a:stretch>
        </p:blipFill>
        <p:spPr bwMode="auto">
          <a:xfrm>
            <a:off x="736523" y="3330097"/>
            <a:ext cx="3137029" cy="2378433"/>
          </a:xfrm>
          <a:prstGeom prst="rect">
            <a:avLst/>
          </a:prstGeom>
          <a:noFill/>
        </p:spPr>
      </p:pic>
    </p:spTree>
    <p:extLst>
      <p:ext uri="{BB962C8B-B14F-4D97-AF65-F5344CB8AC3E}">
        <p14:creationId xmlns:p14="http://schemas.microsoft.com/office/powerpoint/2010/main" val="2061903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650F34-95B2-4EDF-BC3F-0049D3FB0A95}"/>
              </a:ext>
            </a:extLst>
          </p:cNvPr>
          <p:cNvSpPr>
            <a:spLocks noGrp="1"/>
          </p:cNvSpPr>
          <p:nvPr>
            <p:ph type="title"/>
          </p:nvPr>
        </p:nvSpPr>
        <p:spPr/>
        <p:txBody>
          <a:bodyPr/>
          <a:lstStyle/>
          <a:p>
            <a:endParaRPr lang="de-DE"/>
          </a:p>
        </p:txBody>
      </p:sp>
      <p:pic>
        <p:nvPicPr>
          <p:cNvPr id="4" name="LEKTRO How To_ Use the Lear_Citation Hold Down Adapters">
            <a:hlinkClick r:id="" action="ppaction://media"/>
            <a:extLst>
              <a:ext uri="{FF2B5EF4-FFF2-40B4-BE49-F238E27FC236}">
                <a16:creationId xmlns:a16="http://schemas.microsoft.com/office/drawing/2014/main" id="{B1916425-B0EA-4DDD-A676-83391A43A29F}"/>
              </a:ext>
            </a:extLst>
          </p:cNvPr>
          <p:cNvPicPr>
            <a:picLocks noGrp="1" noChangeAspect="1"/>
          </p:cNvPicPr>
          <p:nvPr>
            <p:ph idx="1"/>
            <a:videoFile r:link="rId1"/>
            <p:extLst>
              <p:ext uri="{DAA4B4D4-6D71-4841-9C94-3DE7FCFB9230}">
                <p14:media xmlns:p14="http://schemas.microsoft.com/office/powerpoint/2010/main" r:embed="rId2">
                  <p14:trim end="43427.6666"/>
                </p14:media>
              </p:ext>
            </p:extLst>
          </p:nvPr>
        </p:nvPicPr>
        <p:blipFill>
          <a:blip r:embed="rId4"/>
          <a:stretch>
            <a:fillRect/>
          </a:stretch>
        </p:blipFill>
        <p:spPr>
          <a:xfrm>
            <a:off x="677334" y="609600"/>
            <a:ext cx="7892508" cy="5260954"/>
          </a:xfrm>
        </p:spPr>
      </p:pic>
    </p:spTree>
    <p:extLst>
      <p:ext uri="{BB962C8B-B14F-4D97-AF65-F5344CB8AC3E}">
        <p14:creationId xmlns:p14="http://schemas.microsoft.com/office/powerpoint/2010/main" val="169679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C0181408-41D8-48AF-94C0-79BB83CA4859}"/>
              </a:ext>
            </a:extLst>
          </p:cNvPr>
          <p:cNvSpPr>
            <a:spLocks noGrp="1"/>
          </p:cNvSpPr>
          <p:nvPr>
            <p:ph type="title"/>
          </p:nvPr>
        </p:nvSpPr>
        <p:spPr>
          <a:xfrm>
            <a:off x="7181723" y="609600"/>
            <a:ext cx="4512989" cy="2227730"/>
          </a:xfrm>
        </p:spPr>
        <p:txBody>
          <a:bodyPr anchor="ctr">
            <a:normAutofit/>
          </a:bodyPr>
          <a:lstStyle/>
          <a:p>
            <a:r>
              <a:rPr lang="de-AT" dirty="0">
                <a:solidFill>
                  <a:srgbClr val="FFFFFF"/>
                </a:solidFill>
              </a:rPr>
              <a:t>Lear 40/45/75</a:t>
            </a:r>
            <a:endParaRPr lang="de-DE" dirty="0">
              <a:solidFill>
                <a:srgbClr val="FFFFFF"/>
              </a:solidFill>
            </a:endParaRPr>
          </a:p>
        </p:txBody>
      </p:sp>
      <p:pic>
        <p:nvPicPr>
          <p:cNvPr id="4" name="Picture 3">
            <a:extLst>
              <a:ext uri="{FF2B5EF4-FFF2-40B4-BE49-F238E27FC236}">
                <a16:creationId xmlns:a16="http://schemas.microsoft.com/office/drawing/2014/main" id="{00000000-0008-0000-0000-000003040000}"/>
              </a:ext>
            </a:extLst>
          </p:cNvPr>
          <p:cNvPicPr>
            <a:picLocks noChangeAspect="1" noChangeArrowheads="1"/>
          </p:cNvPicPr>
          <p:nvPr/>
        </p:nvPicPr>
        <p:blipFill>
          <a:blip r:embed="rId2" cstate="print"/>
          <a:srcRect/>
          <a:stretch>
            <a:fillRect/>
          </a:stretch>
        </p:blipFill>
        <p:spPr bwMode="auto">
          <a:xfrm>
            <a:off x="811236" y="224578"/>
            <a:ext cx="3492435" cy="3140128"/>
          </a:xfrm>
          <a:prstGeom prst="rect">
            <a:avLst/>
          </a:prstGeom>
          <a:noFill/>
        </p:spPr>
      </p:pic>
      <p:sp>
        <p:nvSpPr>
          <p:cNvPr id="3" name="Inhaltsplatzhalter 2">
            <a:extLst>
              <a:ext uri="{FF2B5EF4-FFF2-40B4-BE49-F238E27FC236}">
                <a16:creationId xmlns:a16="http://schemas.microsoft.com/office/drawing/2014/main" id="{3506318B-CF9D-4DF1-AD06-90133984450D}"/>
              </a:ext>
            </a:extLst>
          </p:cNvPr>
          <p:cNvSpPr>
            <a:spLocks noGrp="1"/>
          </p:cNvSpPr>
          <p:nvPr>
            <p:ph idx="1"/>
          </p:nvPr>
        </p:nvSpPr>
        <p:spPr>
          <a:xfrm>
            <a:off x="7181725" y="2837329"/>
            <a:ext cx="4512988" cy="3317938"/>
          </a:xfrm>
        </p:spPr>
        <p:txBody>
          <a:bodyPr anchor="t">
            <a:normAutofit/>
          </a:bodyPr>
          <a:lstStyle/>
          <a:p>
            <a:r>
              <a:rPr lang="de-AT" dirty="0">
                <a:solidFill>
                  <a:srgbClr val="FFFFFF"/>
                </a:solidFill>
              </a:rPr>
              <a:t>N°: APM4101G</a:t>
            </a:r>
          </a:p>
          <a:p>
            <a:r>
              <a:rPr lang="de-AT" dirty="0">
                <a:solidFill>
                  <a:srgbClr val="FFFFFF"/>
                </a:solidFill>
              </a:rPr>
              <a:t>N°: APM2401HC</a:t>
            </a:r>
          </a:p>
          <a:p>
            <a:r>
              <a:rPr lang="de-AT" dirty="0">
                <a:solidFill>
                  <a:srgbClr val="FFFFFF"/>
                </a:solidFill>
              </a:rPr>
              <a:t>N°: APM1002A-2</a:t>
            </a:r>
            <a:endParaRPr lang="de-DE" dirty="0">
              <a:solidFill>
                <a:srgbClr val="FFFFFF"/>
              </a:solidFill>
            </a:endParaRPr>
          </a:p>
        </p:txBody>
      </p:sp>
      <p:pic>
        <p:nvPicPr>
          <p:cNvPr id="16" name="Picture 1">
            <a:extLst>
              <a:ext uri="{FF2B5EF4-FFF2-40B4-BE49-F238E27FC236}">
                <a16:creationId xmlns:a16="http://schemas.microsoft.com/office/drawing/2014/main" id="{CB54A15A-696A-461D-8AE5-47489447D1FA}"/>
              </a:ext>
            </a:extLst>
          </p:cNvPr>
          <p:cNvPicPr>
            <a:picLocks noChangeAspect="1" noChangeArrowheads="1"/>
          </p:cNvPicPr>
          <p:nvPr/>
        </p:nvPicPr>
        <p:blipFill>
          <a:blip r:embed="rId3" cstate="print"/>
          <a:srcRect/>
          <a:stretch>
            <a:fillRect/>
          </a:stretch>
        </p:blipFill>
        <p:spPr bwMode="auto">
          <a:xfrm>
            <a:off x="808062" y="3364706"/>
            <a:ext cx="2704395" cy="1320002"/>
          </a:xfrm>
          <a:prstGeom prst="rect">
            <a:avLst/>
          </a:prstGeom>
          <a:noFill/>
        </p:spPr>
      </p:pic>
      <p:pic>
        <p:nvPicPr>
          <p:cNvPr id="18" name="Picture 8">
            <a:extLst>
              <a:ext uri="{FF2B5EF4-FFF2-40B4-BE49-F238E27FC236}">
                <a16:creationId xmlns:a16="http://schemas.microsoft.com/office/drawing/2014/main" id="{940BA726-D3B3-4EB0-AECA-50DFA7E2E2D0}"/>
              </a:ext>
            </a:extLst>
          </p:cNvPr>
          <p:cNvPicPr>
            <a:picLocks noChangeAspect="1" noChangeArrowheads="1"/>
          </p:cNvPicPr>
          <p:nvPr/>
        </p:nvPicPr>
        <p:blipFill>
          <a:blip r:embed="rId4" cstate="print"/>
          <a:srcRect/>
          <a:stretch>
            <a:fillRect/>
          </a:stretch>
        </p:blipFill>
        <p:spPr bwMode="auto">
          <a:xfrm>
            <a:off x="808062" y="5057454"/>
            <a:ext cx="2078619" cy="1575968"/>
          </a:xfrm>
          <a:prstGeom prst="rect">
            <a:avLst/>
          </a:prstGeom>
          <a:noFill/>
        </p:spPr>
      </p:pic>
    </p:spTree>
    <p:extLst>
      <p:ext uri="{BB962C8B-B14F-4D97-AF65-F5344CB8AC3E}">
        <p14:creationId xmlns:p14="http://schemas.microsoft.com/office/powerpoint/2010/main" val="2901189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A0E2ED-0638-4B0C-8C62-EF6EBE341C19}"/>
              </a:ext>
            </a:extLst>
          </p:cNvPr>
          <p:cNvSpPr>
            <a:spLocks noGrp="1"/>
          </p:cNvSpPr>
          <p:nvPr>
            <p:ph type="title"/>
          </p:nvPr>
        </p:nvSpPr>
        <p:spPr/>
        <p:txBody>
          <a:bodyPr/>
          <a:lstStyle/>
          <a:p>
            <a:endParaRPr lang="de-DE"/>
          </a:p>
        </p:txBody>
      </p:sp>
      <p:pic>
        <p:nvPicPr>
          <p:cNvPr id="4" name="Onlinemedien 3" title="LEKTRO How To: Lear 40/45/70/75 Hold Down Hoop &amp; Yoke Adapter">
            <a:hlinkClick r:id="" action="ppaction://media"/>
            <a:extLst>
              <a:ext uri="{FF2B5EF4-FFF2-40B4-BE49-F238E27FC236}">
                <a16:creationId xmlns:a16="http://schemas.microsoft.com/office/drawing/2014/main" id="{3B07E71B-9809-4048-A4F4-735DD976522B}"/>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64251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71BB6464-B834-4A76-BCE9-72FD58DAA405}"/>
              </a:ext>
            </a:extLst>
          </p:cNvPr>
          <p:cNvSpPr>
            <a:spLocks noGrp="1"/>
          </p:cNvSpPr>
          <p:nvPr>
            <p:ph type="title"/>
          </p:nvPr>
        </p:nvSpPr>
        <p:spPr>
          <a:xfrm>
            <a:off x="7100711" y="609600"/>
            <a:ext cx="4594001" cy="2227730"/>
          </a:xfrm>
        </p:spPr>
        <p:txBody>
          <a:bodyPr anchor="ctr">
            <a:normAutofit/>
          </a:bodyPr>
          <a:lstStyle/>
          <a:p>
            <a:r>
              <a:rPr lang="de-AT" dirty="0" err="1">
                <a:solidFill>
                  <a:srgbClr val="FFFFFF"/>
                </a:solidFill>
              </a:rPr>
              <a:t>Citation</a:t>
            </a:r>
            <a:r>
              <a:rPr lang="de-AT" dirty="0">
                <a:solidFill>
                  <a:srgbClr val="FFFFFF"/>
                </a:solidFill>
              </a:rPr>
              <a:t> X /Sovereign</a:t>
            </a:r>
            <a:endParaRPr lang="de-DE" dirty="0">
              <a:solidFill>
                <a:srgbClr val="FFFFFF"/>
              </a:solidFill>
            </a:endParaRPr>
          </a:p>
        </p:txBody>
      </p:sp>
      <p:pic>
        <p:nvPicPr>
          <p:cNvPr id="4" name="Picture 7">
            <a:extLst>
              <a:ext uri="{FF2B5EF4-FFF2-40B4-BE49-F238E27FC236}">
                <a16:creationId xmlns:a16="http://schemas.microsoft.com/office/drawing/2014/main" id="{00000000-0008-0000-0000-000007040000}"/>
              </a:ext>
            </a:extLst>
          </p:cNvPr>
          <p:cNvPicPr>
            <a:picLocks noChangeAspect="1" noChangeArrowheads="1"/>
          </p:cNvPicPr>
          <p:nvPr/>
        </p:nvPicPr>
        <p:blipFill>
          <a:blip r:embed="rId2" cstate="print"/>
          <a:srcRect/>
          <a:stretch>
            <a:fillRect/>
          </a:stretch>
        </p:blipFill>
        <p:spPr bwMode="auto">
          <a:xfrm>
            <a:off x="734863" y="609600"/>
            <a:ext cx="3856774" cy="2359736"/>
          </a:xfrm>
          <a:prstGeom prst="rect">
            <a:avLst/>
          </a:prstGeom>
          <a:noFill/>
        </p:spPr>
      </p:pic>
      <p:sp>
        <p:nvSpPr>
          <p:cNvPr id="3" name="Inhaltsplatzhalter 2">
            <a:extLst>
              <a:ext uri="{FF2B5EF4-FFF2-40B4-BE49-F238E27FC236}">
                <a16:creationId xmlns:a16="http://schemas.microsoft.com/office/drawing/2014/main" id="{371AB859-052F-41D8-8624-FAA8F2D41CCA}"/>
              </a:ext>
            </a:extLst>
          </p:cNvPr>
          <p:cNvSpPr>
            <a:spLocks noGrp="1"/>
          </p:cNvSpPr>
          <p:nvPr>
            <p:ph idx="1"/>
          </p:nvPr>
        </p:nvSpPr>
        <p:spPr>
          <a:xfrm>
            <a:off x="7181725" y="2837329"/>
            <a:ext cx="4512988" cy="3317938"/>
          </a:xfrm>
        </p:spPr>
        <p:txBody>
          <a:bodyPr anchor="t">
            <a:normAutofit/>
          </a:bodyPr>
          <a:lstStyle/>
          <a:p>
            <a:r>
              <a:rPr lang="de-AT" dirty="0">
                <a:solidFill>
                  <a:srgbClr val="FFFFFF"/>
                </a:solidFill>
              </a:rPr>
              <a:t>N°: APM24708</a:t>
            </a:r>
          </a:p>
          <a:p>
            <a:r>
              <a:rPr lang="de-AT" dirty="0">
                <a:solidFill>
                  <a:srgbClr val="FFFFFF"/>
                </a:solidFill>
              </a:rPr>
              <a:t>N°: APM1002A-2</a:t>
            </a:r>
            <a:endParaRPr lang="de-DE" dirty="0">
              <a:solidFill>
                <a:srgbClr val="FFFFFF"/>
              </a:solidFill>
            </a:endParaRPr>
          </a:p>
        </p:txBody>
      </p:sp>
      <p:pic>
        <p:nvPicPr>
          <p:cNvPr id="16" name="Picture 8">
            <a:extLst>
              <a:ext uri="{FF2B5EF4-FFF2-40B4-BE49-F238E27FC236}">
                <a16:creationId xmlns:a16="http://schemas.microsoft.com/office/drawing/2014/main" id="{00000000-0008-0000-0000-000028000000}"/>
              </a:ext>
            </a:extLst>
          </p:cNvPr>
          <p:cNvPicPr>
            <a:picLocks noChangeAspect="1" noChangeArrowheads="1"/>
          </p:cNvPicPr>
          <p:nvPr/>
        </p:nvPicPr>
        <p:blipFill>
          <a:blip r:embed="rId3" cstate="print"/>
          <a:srcRect/>
          <a:stretch>
            <a:fillRect/>
          </a:stretch>
        </p:blipFill>
        <p:spPr bwMode="auto">
          <a:xfrm>
            <a:off x="1342177" y="3424766"/>
            <a:ext cx="2891247" cy="2019983"/>
          </a:xfrm>
          <a:prstGeom prst="rect">
            <a:avLst/>
          </a:prstGeom>
          <a:noFill/>
        </p:spPr>
      </p:pic>
    </p:spTree>
    <p:extLst>
      <p:ext uri="{BB962C8B-B14F-4D97-AF65-F5344CB8AC3E}">
        <p14:creationId xmlns:p14="http://schemas.microsoft.com/office/powerpoint/2010/main" val="1625789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CD57F6-1604-4A6A-8D4E-0BEEDC58C513}"/>
              </a:ext>
            </a:extLst>
          </p:cNvPr>
          <p:cNvSpPr>
            <a:spLocks noGrp="1"/>
          </p:cNvSpPr>
          <p:nvPr>
            <p:ph type="title"/>
          </p:nvPr>
        </p:nvSpPr>
        <p:spPr/>
        <p:txBody>
          <a:bodyPr/>
          <a:lstStyle/>
          <a:p>
            <a:r>
              <a:rPr lang="de-AT" dirty="0"/>
              <a:t>LEKTRO hook </a:t>
            </a:r>
            <a:r>
              <a:rPr lang="de-AT" dirty="0" err="1"/>
              <a:t>up</a:t>
            </a:r>
            <a:r>
              <a:rPr lang="de-AT" dirty="0"/>
              <a:t> </a:t>
            </a:r>
            <a:r>
              <a:rPr lang="de-AT" dirty="0" err="1"/>
              <a:t>procedure</a:t>
            </a:r>
            <a:r>
              <a:rPr lang="de-AT" dirty="0"/>
              <a:t> and </a:t>
            </a:r>
            <a:r>
              <a:rPr lang="de-AT" dirty="0" err="1"/>
              <a:t>adapters</a:t>
            </a:r>
            <a:endParaRPr lang="de-DE" dirty="0"/>
          </a:p>
        </p:txBody>
      </p:sp>
      <p:sp>
        <p:nvSpPr>
          <p:cNvPr id="4" name="Content Placeholder 2">
            <a:extLst>
              <a:ext uri="{FF2B5EF4-FFF2-40B4-BE49-F238E27FC236}">
                <a16:creationId xmlns:a16="http://schemas.microsoft.com/office/drawing/2014/main" id="{6CF2B0AE-7D68-4E4C-9BBC-E4CFFF095AE3}"/>
              </a:ext>
            </a:extLst>
          </p:cNvPr>
          <p:cNvSpPr>
            <a:spLocks noGrp="1"/>
          </p:cNvSpPr>
          <p:nvPr>
            <p:ph idx="1"/>
          </p:nvPr>
        </p:nvSpPr>
        <p:spPr>
          <a:xfrm>
            <a:off x="677863" y="2160588"/>
            <a:ext cx="8596312" cy="3881437"/>
          </a:xfrm>
        </p:spPr>
        <p:txBody>
          <a:bodyPr>
            <a:normAutofit fontScale="85000" lnSpcReduction="10000"/>
          </a:bodyPr>
          <a:lstStyle/>
          <a:p>
            <a:endParaRPr lang="de-DE" sz="2000" dirty="0">
              <a:latin typeface="Titillium" panose="00000500000000000000" pitchFamily="50" charset="0"/>
            </a:endParaRPr>
          </a:p>
          <a:p>
            <a:r>
              <a:rPr lang="de-DE" sz="2000" dirty="0">
                <a:latin typeface="Titillium" panose="00000500000000000000" pitchFamily="50" charset="0"/>
              </a:rPr>
              <a:t>The </a:t>
            </a:r>
            <a:r>
              <a:rPr lang="de-DE" sz="2000" dirty="0" err="1">
                <a:latin typeface="Titillium" panose="00000500000000000000" pitchFamily="50" charset="0"/>
              </a:rPr>
              <a:t>procedures</a:t>
            </a:r>
            <a:r>
              <a:rPr lang="de-DE" sz="2000" dirty="0">
                <a:latin typeface="Titillium" panose="00000500000000000000" pitchFamily="50" charset="0"/>
              </a:rPr>
              <a:t> </a:t>
            </a:r>
            <a:r>
              <a:rPr lang="de-DE" sz="2000" dirty="0" err="1">
                <a:latin typeface="Titillium" panose="00000500000000000000" pitchFamily="50" charset="0"/>
              </a:rPr>
              <a:t>described</a:t>
            </a:r>
            <a:r>
              <a:rPr lang="de-DE" sz="2000" dirty="0">
                <a:latin typeface="Titillium" panose="00000500000000000000" pitchFamily="50" charset="0"/>
              </a:rPr>
              <a:t> in </a:t>
            </a:r>
            <a:r>
              <a:rPr lang="de-DE" sz="2000" dirty="0" err="1">
                <a:latin typeface="Titillium" panose="00000500000000000000" pitchFamily="50" charset="0"/>
              </a:rPr>
              <a:t>this</a:t>
            </a:r>
            <a:r>
              <a:rPr lang="de-DE" sz="2000" dirty="0">
                <a:latin typeface="Titillium" panose="00000500000000000000" pitchFamily="50" charset="0"/>
              </a:rPr>
              <a:t> </a:t>
            </a:r>
            <a:r>
              <a:rPr lang="de-DE" sz="2000" dirty="0" err="1">
                <a:latin typeface="Titillium" panose="00000500000000000000" pitchFamily="50" charset="0"/>
              </a:rPr>
              <a:t>manual</a:t>
            </a:r>
            <a:r>
              <a:rPr lang="de-DE" sz="2000" dirty="0">
                <a:latin typeface="Titillium" panose="00000500000000000000" pitchFamily="50" charset="0"/>
              </a:rPr>
              <a:t> </a:t>
            </a:r>
            <a:r>
              <a:rPr lang="de-DE" sz="2000" dirty="0" err="1">
                <a:latin typeface="Titillium" panose="00000500000000000000" pitchFamily="50" charset="0"/>
              </a:rPr>
              <a:t>apply</a:t>
            </a:r>
            <a:r>
              <a:rPr lang="de-DE" sz="2000" dirty="0">
                <a:latin typeface="Titillium" panose="00000500000000000000" pitchFamily="50" charset="0"/>
              </a:rPr>
              <a:t> </a:t>
            </a:r>
            <a:r>
              <a:rPr lang="de-DE" sz="2000" dirty="0" err="1">
                <a:latin typeface="Titillium" panose="00000500000000000000" pitchFamily="50" charset="0"/>
              </a:rPr>
              <a:t>to</a:t>
            </a:r>
            <a:r>
              <a:rPr lang="de-DE" sz="2000" dirty="0">
                <a:latin typeface="Titillium" panose="00000500000000000000" pitchFamily="50" charset="0"/>
              </a:rPr>
              <a:t> </a:t>
            </a:r>
            <a:r>
              <a:rPr lang="de-DE" sz="2000" dirty="0" err="1">
                <a:latin typeface="Titillium" panose="00000500000000000000" pitchFamily="50" charset="0"/>
              </a:rPr>
              <a:t>most</a:t>
            </a:r>
            <a:r>
              <a:rPr lang="de-DE" sz="2000" dirty="0">
                <a:latin typeface="Titillium" panose="00000500000000000000" pitchFamily="50" charset="0"/>
              </a:rPr>
              <a:t> </a:t>
            </a:r>
            <a:r>
              <a:rPr lang="de-DE" sz="2000" dirty="0" err="1">
                <a:latin typeface="Titillium" panose="00000500000000000000" pitchFamily="50" charset="0"/>
              </a:rPr>
              <a:t>aircraft</a:t>
            </a:r>
            <a:r>
              <a:rPr lang="de-DE" sz="2000" dirty="0">
                <a:latin typeface="Titillium" panose="00000500000000000000" pitchFamily="50" charset="0"/>
              </a:rPr>
              <a:t>. In </a:t>
            </a:r>
            <a:r>
              <a:rPr lang="de-DE" sz="2000" dirty="0" err="1">
                <a:latin typeface="Titillium" panose="00000500000000000000" pitchFamily="50" charset="0"/>
              </a:rPr>
              <a:t>the</a:t>
            </a:r>
            <a:r>
              <a:rPr lang="de-DE" sz="2000" dirty="0">
                <a:latin typeface="Titillium" panose="00000500000000000000" pitchFamily="50" charset="0"/>
              </a:rPr>
              <a:t> </a:t>
            </a:r>
            <a:r>
              <a:rPr lang="de-DE" sz="2000" dirty="0" err="1">
                <a:latin typeface="Titillium" panose="00000500000000000000" pitchFamily="50" charset="0"/>
              </a:rPr>
              <a:t>case</a:t>
            </a:r>
            <a:r>
              <a:rPr lang="de-DE" sz="2000" dirty="0">
                <a:latin typeface="Titillium" panose="00000500000000000000" pitchFamily="50" charset="0"/>
              </a:rPr>
              <a:t> </a:t>
            </a:r>
            <a:r>
              <a:rPr lang="de-DE" sz="2000" dirty="0" err="1">
                <a:latin typeface="Titillium" panose="00000500000000000000" pitchFamily="50" charset="0"/>
              </a:rPr>
              <a:t>of</a:t>
            </a:r>
            <a:r>
              <a:rPr lang="de-DE" sz="2000" dirty="0">
                <a:latin typeface="Titillium" panose="00000500000000000000" pitchFamily="50" charset="0"/>
              </a:rPr>
              <a:t> abnormal </a:t>
            </a:r>
            <a:r>
              <a:rPr lang="de-DE" sz="2000" dirty="0" err="1">
                <a:latin typeface="Titillium" panose="00000500000000000000" pitchFamily="50" charset="0"/>
              </a:rPr>
              <a:t>aircraft</a:t>
            </a:r>
            <a:r>
              <a:rPr lang="de-DE" sz="2000" dirty="0">
                <a:latin typeface="Titillium" panose="00000500000000000000" pitchFamily="50" charset="0"/>
              </a:rPr>
              <a:t> </a:t>
            </a:r>
            <a:r>
              <a:rPr lang="de-DE" sz="2000" dirty="0" err="1">
                <a:latin typeface="Titillium" panose="00000500000000000000" pitchFamily="50" charset="0"/>
              </a:rPr>
              <a:t>configurations</a:t>
            </a:r>
            <a:r>
              <a:rPr lang="de-DE" sz="2000" dirty="0">
                <a:latin typeface="Titillium" panose="00000500000000000000" pitchFamily="50" charset="0"/>
              </a:rPr>
              <a:t> </a:t>
            </a:r>
            <a:r>
              <a:rPr lang="de-DE" sz="2000" dirty="0" err="1">
                <a:latin typeface="Titillium" panose="00000500000000000000" pitchFamily="50" charset="0"/>
              </a:rPr>
              <a:t>or</a:t>
            </a:r>
            <a:r>
              <a:rPr lang="de-DE" sz="2000" dirty="0">
                <a:latin typeface="Titillium" panose="00000500000000000000" pitchFamily="50" charset="0"/>
              </a:rPr>
              <a:t> </a:t>
            </a:r>
            <a:r>
              <a:rPr lang="de-DE" sz="2000" dirty="0" err="1">
                <a:latin typeface="Titillium" panose="00000500000000000000" pitchFamily="50" charset="0"/>
              </a:rPr>
              <a:t>special</a:t>
            </a:r>
            <a:r>
              <a:rPr lang="de-DE" sz="2000" dirty="0">
                <a:latin typeface="Titillium" panose="00000500000000000000" pitchFamily="50" charset="0"/>
              </a:rPr>
              <a:t> </a:t>
            </a:r>
            <a:r>
              <a:rPr lang="de-DE" sz="2000" dirty="0" err="1">
                <a:latin typeface="Titillium" panose="00000500000000000000" pitchFamily="50" charset="0"/>
              </a:rPr>
              <a:t>conditions</a:t>
            </a:r>
            <a:r>
              <a:rPr lang="de-DE" sz="2000" dirty="0">
                <a:latin typeface="Titillium" panose="00000500000000000000" pitchFamily="50" charset="0"/>
              </a:rPr>
              <a:t>, </a:t>
            </a:r>
            <a:r>
              <a:rPr lang="de-DE" sz="2000" dirty="0" err="1">
                <a:latin typeface="Titillium" panose="00000500000000000000" pitchFamily="50" charset="0"/>
              </a:rPr>
              <a:t>variations</a:t>
            </a:r>
            <a:r>
              <a:rPr lang="de-DE" sz="2000" dirty="0">
                <a:latin typeface="Titillium" panose="00000500000000000000" pitchFamily="50" charset="0"/>
              </a:rPr>
              <a:t> </a:t>
            </a:r>
            <a:r>
              <a:rPr lang="de-DE" sz="2000" dirty="0" err="1">
                <a:latin typeface="Titillium" panose="00000500000000000000" pitchFamily="50" charset="0"/>
              </a:rPr>
              <a:t>of</a:t>
            </a:r>
            <a:r>
              <a:rPr lang="de-DE" sz="2000" dirty="0">
                <a:latin typeface="Titillium" panose="00000500000000000000" pitchFamily="50" charset="0"/>
              </a:rPr>
              <a:t> </a:t>
            </a:r>
            <a:r>
              <a:rPr lang="de-DE" sz="2000" dirty="0" err="1">
                <a:latin typeface="Titillium" panose="00000500000000000000" pitchFamily="50" charset="0"/>
              </a:rPr>
              <a:t>the</a:t>
            </a:r>
            <a:r>
              <a:rPr lang="de-DE" sz="2000" dirty="0">
                <a:latin typeface="Titillium" panose="00000500000000000000" pitchFamily="50" charset="0"/>
              </a:rPr>
              <a:t> </a:t>
            </a:r>
            <a:r>
              <a:rPr lang="de-DE" sz="2000" dirty="0" err="1">
                <a:latin typeface="Titillium" panose="00000500000000000000" pitchFamily="50" charset="0"/>
              </a:rPr>
              <a:t>procedure</a:t>
            </a:r>
            <a:r>
              <a:rPr lang="de-DE" sz="2000" dirty="0">
                <a:latin typeface="Titillium" panose="00000500000000000000" pitchFamily="50" charset="0"/>
              </a:rPr>
              <a:t> </a:t>
            </a:r>
            <a:r>
              <a:rPr lang="de-DE" sz="2000" dirty="0" err="1">
                <a:latin typeface="Titillium" panose="00000500000000000000" pitchFamily="50" charset="0"/>
              </a:rPr>
              <a:t>can</a:t>
            </a:r>
            <a:r>
              <a:rPr lang="de-DE" sz="2000" dirty="0">
                <a:latin typeface="Titillium" panose="00000500000000000000" pitchFamily="50" charset="0"/>
              </a:rPr>
              <a:t> </a:t>
            </a:r>
            <a:r>
              <a:rPr lang="de-DE" sz="2000" dirty="0" err="1">
                <a:latin typeface="Titillium" panose="00000500000000000000" pitchFamily="50" charset="0"/>
              </a:rPr>
              <a:t>be</a:t>
            </a:r>
            <a:r>
              <a:rPr lang="de-DE" sz="2000" dirty="0">
                <a:latin typeface="Titillium" panose="00000500000000000000" pitchFamily="50" charset="0"/>
              </a:rPr>
              <a:t> </a:t>
            </a:r>
            <a:r>
              <a:rPr lang="de-DE" sz="2000" dirty="0" err="1">
                <a:latin typeface="Titillium" panose="00000500000000000000" pitchFamily="50" charset="0"/>
              </a:rPr>
              <a:t>made</a:t>
            </a:r>
            <a:r>
              <a:rPr lang="de-DE" sz="2000" dirty="0">
                <a:latin typeface="Titillium" panose="00000500000000000000" pitchFamily="50" charset="0"/>
              </a:rPr>
              <a:t>, </a:t>
            </a:r>
            <a:r>
              <a:rPr lang="de-DE" sz="2000" dirty="0" err="1">
                <a:latin typeface="Titillium" panose="00000500000000000000" pitchFamily="50" charset="0"/>
              </a:rPr>
              <a:t>provided</a:t>
            </a:r>
            <a:r>
              <a:rPr lang="de-DE" sz="2000" dirty="0">
                <a:latin typeface="Titillium" panose="00000500000000000000" pitchFamily="50" charset="0"/>
              </a:rPr>
              <a:t> </a:t>
            </a:r>
            <a:r>
              <a:rPr lang="de-DE" sz="2000" dirty="0" err="1">
                <a:latin typeface="Titillium" panose="00000500000000000000" pitchFamily="50" charset="0"/>
              </a:rPr>
              <a:t>that</a:t>
            </a:r>
            <a:r>
              <a:rPr lang="de-DE" sz="2000" dirty="0">
                <a:latin typeface="Titillium" panose="00000500000000000000" pitchFamily="50" charset="0"/>
              </a:rPr>
              <a:t> all </a:t>
            </a:r>
            <a:r>
              <a:rPr lang="de-DE" sz="2000" dirty="0" err="1">
                <a:latin typeface="Titillium" panose="00000500000000000000" pitchFamily="50" charset="0"/>
              </a:rPr>
              <a:t>safety</a:t>
            </a:r>
            <a:r>
              <a:rPr lang="de-DE" sz="2000" dirty="0">
                <a:latin typeface="Titillium" panose="00000500000000000000" pitchFamily="50" charset="0"/>
              </a:rPr>
              <a:t> </a:t>
            </a:r>
            <a:r>
              <a:rPr lang="de-DE" sz="2000" dirty="0" err="1">
                <a:latin typeface="Titillium" panose="00000500000000000000" pitchFamily="50" charset="0"/>
              </a:rPr>
              <a:t>aspects</a:t>
            </a:r>
            <a:r>
              <a:rPr lang="de-DE" sz="2000" dirty="0">
                <a:latin typeface="Titillium" panose="00000500000000000000" pitchFamily="50" charset="0"/>
              </a:rPr>
              <a:t> </a:t>
            </a:r>
            <a:r>
              <a:rPr lang="de-DE" sz="2000" dirty="0" err="1">
                <a:latin typeface="Titillium" panose="00000500000000000000" pitchFamily="50" charset="0"/>
              </a:rPr>
              <a:t>are</a:t>
            </a:r>
            <a:r>
              <a:rPr lang="de-DE" sz="2000" dirty="0">
                <a:latin typeface="Titillium" panose="00000500000000000000" pitchFamily="50" charset="0"/>
              </a:rPr>
              <a:t> </a:t>
            </a:r>
            <a:r>
              <a:rPr lang="de-DE" sz="2000" dirty="0" err="1">
                <a:latin typeface="Titillium" panose="00000500000000000000" pitchFamily="50" charset="0"/>
              </a:rPr>
              <a:t>taken</a:t>
            </a:r>
            <a:r>
              <a:rPr lang="de-DE" sz="2000" dirty="0">
                <a:latin typeface="Titillium" panose="00000500000000000000" pitchFamily="50" charset="0"/>
              </a:rPr>
              <a:t> </a:t>
            </a:r>
            <a:r>
              <a:rPr lang="de-DE" sz="2000" dirty="0" err="1">
                <a:latin typeface="Titillium" panose="00000500000000000000" pitchFamily="50" charset="0"/>
              </a:rPr>
              <a:t>into</a:t>
            </a:r>
            <a:r>
              <a:rPr lang="de-DE" sz="2000" dirty="0">
                <a:latin typeface="Titillium" panose="00000500000000000000" pitchFamily="50" charset="0"/>
              </a:rPr>
              <a:t> </a:t>
            </a:r>
            <a:r>
              <a:rPr lang="de-DE" sz="2000" dirty="0" err="1">
                <a:latin typeface="Titillium" panose="00000500000000000000" pitchFamily="50" charset="0"/>
              </a:rPr>
              <a:t>account</a:t>
            </a:r>
            <a:r>
              <a:rPr lang="de-DE" sz="2000" dirty="0">
                <a:latin typeface="Titillium" panose="00000500000000000000" pitchFamily="50" charset="0"/>
              </a:rPr>
              <a:t>. These </a:t>
            </a:r>
            <a:r>
              <a:rPr lang="de-DE" sz="2000" dirty="0" err="1">
                <a:latin typeface="Titillium" panose="00000500000000000000" pitchFamily="50" charset="0"/>
              </a:rPr>
              <a:t>changes</a:t>
            </a:r>
            <a:r>
              <a:rPr lang="de-DE" sz="2000" dirty="0">
                <a:latin typeface="Titillium" panose="00000500000000000000" pitchFamily="50" charset="0"/>
              </a:rPr>
              <a:t> </a:t>
            </a:r>
            <a:r>
              <a:rPr lang="de-DE" sz="2000" dirty="0" err="1">
                <a:latin typeface="Titillium" panose="00000500000000000000" pitchFamily="50" charset="0"/>
              </a:rPr>
              <a:t>shall</a:t>
            </a:r>
            <a:r>
              <a:rPr lang="de-DE" sz="2000" dirty="0">
                <a:latin typeface="Titillium" panose="00000500000000000000" pitchFamily="50" charset="0"/>
              </a:rPr>
              <a:t> </a:t>
            </a:r>
            <a:r>
              <a:rPr lang="de-DE" sz="2000" dirty="0" err="1">
                <a:latin typeface="Titillium" panose="00000500000000000000" pitchFamily="50" charset="0"/>
              </a:rPr>
              <a:t>be</a:t>
            </a:r>
            <a:r>
              <a:rPr lang="de-DE" sz="2000" dirty="0">
                <a:latin typeface="Titillium" panose="00000500000000000000" pitchFamily="50" charset="0"/>
              </a:rPr>
              <a:t> </a:t>
            </a:r>
            <a:r>
              <a:rPr lang="de-DE" sz="2000" dirty="0" err="1">
                <a:latin typeface="Titillium" panose="00000500000000000000" pitchFamily="50" charset="0"/>
              </a:rPr>
              <a:t>documented</a:t>
            </a:r>
            <a:r>
              <a:rPr lang="de-DE" sz="2000" dirty="0">
                <a:latin typeface="Titillium" panose="00000500000000000000" pitchFamily="50" charset="0"/>
              </a:rPr>
              <a:t> </a:t>
            </a:r>
            <a:r>
              <a:rPr lang="de-DE" sz="2000" dirty="0" err="1">
                <a:latin typeface="Titillium" panose="00000500000000000000" pitchFamily="50" charset="0"/>
              </a:rPr>
              <a:t>by</a:t>
            </a:r>
            <a:r>
              <a:rPr lang="de-DE" sz="2000" dirty="0">
                <a:latin typeface="Titillium" panose="00000500000000000000" pitchFamily="50" charset="0"/>
              </a:rPr>
              <a:t> </a:t>
            </a:r>
            <a:r>
              <a:rPr lang="de-DE" sz="2000" dirty="0" err="1">
                <a:latin typeface="Titillium" panose="00000500000000000000" pitchFamily="50" charset="0"/>
              </a:rPr>
              <a:t>the</a:t>
            </a:r>
            <a:r>
              <a:rPr lang="de-DE" sz="2000" dirty="0">
                <a:latin typeface="Titillium" panose="00000500000000000000" pitchFamily="50" charset="0"/>
              </a:rPr>
              <a:t> </a:t>
            </a:r>
            <a:r>
              <a:rPr lang="de-DE" sz="2000" dirty="0" err="1">
                <a:latin typeface="Titillium" panose="00000500000000000000" pitchFamily="50" charset="0"/>
              </a:rPr>
              <a:t>owner</a:t>
            </a:r>
            <a:r>
              <a:rPr lang="de-DE" sz="2000" dirty="0">
                <a:latin typeface="Titillium" panose="00000500000000000000" pitchFamily="50" charset="0"/>
              </a:rPr>
              <a:t> </a:t>
            </a:r>
            <a:r>
              <a:rPr lang="de-DE" sz="2000" dirty="0" err="1">
                <a:latin typeface="Titillium" panose="00000500000000000000" pitchFamily="50" charset="0"/>
              </a:rPr>
              <a:t>or</a:t>
            </a:r>
            <a:r>
              <a:rPr lang="de-DE" sz="2000" dirty="0">
                <a:latin typeface="Titillium" panose="00000500000000000000" pitchFamily="50" charset="0"/>
              </a:rPr>
              <a:t> </a:t>
            </a:r>
            <a:r>
              <a:rPr lang="de-DE" sz="2000" dirty="0" err="1">
                <a:latin typeface="Titillium" panose="00000500000000000000" pitchFamily="50" charset="0"/>
              </a:rPr>
              <a:t>operator</a:t>
            </a:r>
            <a:r>
              <a:rPr lang="de-DE" sz="2000" dirty="0">
                <a:latin typeface="Titillium" panose="00000500000000000000" pitchFamily="50" charset="0"/>
              </a:rPr>
              <a:t> </a:t>
            </a:r>
            <a:r>
              <a:rPr lang="de-DE" sz="2000" dirty="0" err="1">
                <a:latin typeface="Titillium" panose="00000500000000000000" pitchFamily="50" charset="0"/>
              </a:rPr>
              <a:t>of</a:t>
            </a:r>
            <a:r>
              <a:rPr lang="de-DE" sz="2000" dirty="0">
                <a:latin typeface="Titillium" panose="00000500000000000000" pitchFamily="50" charset="0"/>
              </a:rPr>
              <a:t> </a:t>
            </a:r>
            <a:r>
              <a:rPr lang="de-DE" sz="2000" dirty="0" err="1">
                <a:latin typeface="Titillium" panose="00000500000000000000" pitchFamily="50" charset="0"/>
              </a:rPr>
              <a:t>the</a:t>
            </a:r>
            <a:r>
              <a:rPr lang="de-DE" sz="2000" dirty="0">
                <a:latin typeface="Titillium" panose="00000500000000000000" pitchFamily="50" charset="0"/>
              </a:rPr>
              <a:t> </a:t>
            </a:r>
            <a:r>
              <a:rPr lang="de-DE" sz="2000" dirty="0" err="1">
                <a:latin typeface="Titillium" panose="00000500000000000000" pitchFamily="50" charset="0"/>
              </a:rPr>
              <a:t>aircraft</a:t>
            </a:r>
            <a:r>
              <a:rPr lang="de-DE" sz="2000" dirty="0">
                <a:latin typeface="Titillium" panose="00000500000000000000" pitchFamily="50" charset="0"/>
              </a:rPr>
              <a:t> and </a:t>
            </a:r>
            <a:r>
              <a:rPr lang="de-DE" sz="2000" dirty="0" err="1">
                <a:latin typeface="Titillium" panose="00000500000000000000" pitchFamily="50" charset="0"/>
              </a:rPr>
              <a:t>approved</a:t>
            </a:r>
            <a:r>
              <a:rPr lang="de-DE" sz="2000" dirty="0">
                <a:latin typeface="Titillium" panose="00000500000000000000" pitchFamily="50" charset="0"/>
              </a:rPr>
              <a:t> </a:t>
            </a:r>
            <a:r>
              <a:rPr lang="de-DE" sz="2000" dirty="0" err="1">
                <a:latin typeface="Titillium" panose="00000500000000000000" pitchFamily="50" charset="0"/>
              </a:rPr>
              <a:t>by</a:t>
            </a:r>
            <a:r>
              <a:rPr lang="de-DE" sz="2000" dirty="0">
                <a:latin typeface="Titillium" panose="00000500000000000000" pitchFamily="50" charset="0"/>
              </a:rPr>
              <a:t> JBT LEKTRO Inc. </a:t>
            </a:r>
          </a:p>
          <a:p>
            <a:endParaRPr lang="en-US" sz="2000" dirty="0">
              <a:latin typeface="Titillium" panose="00000500000000000000" pitchFamily="50" charset="0"/>
            </a:endParaRPr>
          </a:p>
          <a:p>
            <a:r>
              <a:rPr lang="de-AT" sz="2000" dirty="0">
                <a:latin typeface="Titillium" panose="00000500000000000000" pitchFamily="50" charset="0"/>
              </a:rPr>
              <a:t>Most Aircraft </a:t>
            </a:r>
            <a:r>
              <a:rPr lang="de-AT" sz="2000" dirty="0" err="1">
                <a:latin typeface="Titillium" panose="00000500000000000000" pitchFamily="50" charset="0"/>
              </a:rPr>
              <a:t>are</a:t>
            </a:r>
            <a:r>
              <a:rPr lang="de-AT" sz="2000" dirty="0">
                <a:latin typeface="Titillium" panose="00000500000000000000" pitchFamily="50" charset="0"/>
              </a:rPr>
              <a:t> </a:t>
            </a:r>
            <a:r>
              <a:rPr lang="de-AT" sz="2000" dirty="0" err="1">
                <a:latin typeface="Titillium" panose="00000500000000000000" pitchFamily="50" charset="0"/>
              </a:rPr>
              <a:t>towed</a:t>
            </a:r>
            <a:r>
              <a:rPr lang="de-AT" sz="2000" dirty="0">
                <a:latin typeface="Titillium" panose="00000500000000000000" pitchFamily="50" charset="0"/>
              </a:rPr>
              <a:t> </a:t>
            </a:r>
            <a:r>
              <a:rPr lang="de-AT" sz="2000" dirty="0" err="1">
                <a:latin typeface="Titillium" panose="00000500000000000000" pitchFamily="50" charset="0"/>
              </a:rPr>
              <a:t>with</a:t>
            </a:r>
            <a:r>
              <a:rPr lang="de-AT" sz="2000" dirty="0">
                <a:latin typeface="Titillium" panose="00000500000000000000" pitchFamily="50" charset="0"/>
              </a:rPr>
              <a:t> </a:t>
            </a:r>
            <a:r>
              <a:rPr lang="de-AT" sz="2000" dirty="0" err="1">
                <a:latin typeface="Titillium" panose="00000500000000000000" pitchFamily="50" charset="0"/>
              </a:rPr>
              <a:t>the</a:t>
            </a:r>
            <a:r>
              <a:rPr lang="de-AT" sz="2000" dirty="0">
                <a:latin typeface="Titillium" panose="00000500000000000000" pitchFamily="50" charset="0"/>
              </a:rPr>
              <a:t> </a:t>
            </a:r>
            <a:r>
              <a:rPr lang="de-AT" sz="2000" dirty="0" err="1">
                <a:latin typeface="Titillium" panose="00000500000000000000" pitchFamily="50" charset="0"/>
              </a:rPr>
              <a:t>side</a:t>
            </a:r>
            <a:r>
              <a:rPr lang="de-AT" sz="2000" dirty="0">
                <a:latin typeface="Titillium" panose="00000500000000000000" pitchFamily="50" charset="0"/>
              </a:rPr>
              <a:t> </a:t>
            </a:r>
            <a:r>
              <a:rPr lang="de-AT" sz="2000" dirty="0" err="1">
                <a:latin typeface="Titillium" panose="00000500000000000000" pitchFamily="50" charset="0"/>
              </a:rPr>
              <a:t>gates</a:t>
            </a:r>
            <a:r>
              <a:rPr lang="de-AT" sz="2000" dirty="0">
                <a:latin typeface="Titillium" panose="00000500000000000000" pitchFamily="50" charset="0"/>
              </a:rPr>
              <a:t> in </a:t>
            </a:r>
            <a:r>
              <a:rPr lang="de-AT" sz="2000" dirty="0" err="1">
                <a:latin typeface="Titillium" panose="00000500000000000000" pitchFamily="50" charset="0"/>
              </a:rPr>
              <a:t>most</a:t>
            </a:r>
            <a:r>
              <a:rPr lang="de-AT" sz="2000" dirty="0">
                <a:latin typeface="Titillium" panose="00000500000000000000" pitchFamily="50" charset="0"/>
              </a:rPr>
              <a:t> </a:t>
            </a:r>
            <a:r>
              <a:rPr lang="de-AT" sz="2000" dirty="0" err="1">
                <a:latin typeface="Titillium" panose="00000500000000000000" pitchFamily="50" charset="0"/>
              </a:rPr>
              <a:t>outward</a:t>
            </a:r>
            <a:r>
              <a:rPr lang="de-AT" sz="2000" dirty="0">
                <a:latin typeface="Titillium" panose="00000500000000000000" pitchFamily="50" charset="0"/>
              </a:rPr>
              <a:t> </a:t>
            </a:r>
            <a:r>
              <a:rPr lang="de-AT" sz="2000" dirty="0" err="1">
                <a:latin typeface="Titillium" panose="00000500000000000000" pitchFamily="50" charset="0"/>
              </a:rPr>
              <a:t>position</a:t>
            </a:r>
            <a:r>
              <a:rPr lang="de-AT" sz="2000" dirty="0">
                <a:latin typeface="Titillium" panose="00000500000000000000" pitchFamily="50" charset="0"/>
              </a:rPr>
              <a:t>. </a:t>
            </a:r>
            <a:r>
              <a:rPr lang="de-AT" sz="2000" dirty="0" err="1">
                <a:latin typeface="Titillium" panose="00000500000000000000" pitchFamily="50" charset="0"/>
              </a:rPr>
              <a:t>If</a:t>
            </a:r>
            <a:r>
              <a:rPr lang="de-AT" sz="2000" dirty="0">
                <a:latin typeface="Titillium" panose="00000500000000000000" pitchFamily="50" charset="0"/>
              </a:rPr>
              <a:t> </a:t>
            </a:r>
            <a:r>
              <a:rPr lang="de-AT" sz="2000" dirty="0" err="1">
                <a:latin typeface="Titillium" panose="00000500000000000000" pitchFamily="50" charset="0"/>
              </a:rPr>
              <a:t>the</a:t>
            </a:r>
            <a:r>
              <a:rPr lang="de-AT" sz="2000" dirty="0">
                <a:latin typeface="Titillium" panose="00000500000000000000" pitchFamily="50" charset="0"/>
              </a:rPr>
              <a:t> </a:t>
            </a:r>
            <a:r>
              <a:rPr lang="de-AT" sz="2000" dirty="0" err="1">
                <a:latin typeface="Titillium" panose="00000500000000000000" pitchFamily="50" charset="0"/>
              </a:rPr>
              <a:t>nose</a:t>
            </a:r>
            <a:r>
              <a:rPr lang="de-AT" sz="2000" dirty="0">
                <a:latin typeface="Titillium" panose="00000500000000000000" pitchFamily="50" charset="0"/>
              </a:rPr>
              <a:t> </a:t>
            </a:r>
            <a:r>
              <a:rPr lang="de-AT" sz="2000" dirty="0" err="1">
                <a:latin typeface="Titillium" panose="00000500000000000000" pitchFamily="50" charset="0"/>
              </a:rPr>
              <a:t>wheel</a:t>
            </a:r>
            <a:r>
              <a:rPr lang="de-AT" sz="2000" dirty="0">
                <a:latin typeface="Titillium" panose="00000500000000000000" pitchFamily="50" charset="0"/>
              </a:rPr>
              <a:t> </a:t>
            </a:r>
            <a:r>
              <a:rPr lang="de-AT" sz="2000" dirty="0" err="1">
                <a:latin typeface="Titillium" panose="00000500000000000000" pitchFamily="50" charset="0"/>
              </a:rPr>
              <a:t>is</a:t>
            </a:r>
            <a:r>
              <a:rPr lang="de-AT" sz="2000" dirty="0">
                <a:latin typeface="Titillium" panose="00000500000000000000" pitchFamily="50" charset="0"/>
              </a:rPr>
              <a:t> </a:t>
            </a:r>
            <a:r>
              <a:rPr lang="de-AT" sz="2000" dirty="0" err="1">
                <a:latin typeface="Titillium" panose="00000500000000000000" pitchFamily="50" charset="0"/>
              </a:rPr>
              <a:t>likely</a:t>
            </a:r>
            <a:r>
              <a:rPr lang="de-AT" sz="2000" dirty="0">
                <a:latin typeface="Titillium" panose="00000500000000000000" pitchFamily="50" charset="0"/>
              </a:rPr>
              <a:t> </a:t>
            </a:r>
            <a:r>
              <a:rPr lang="de-AT" sz="2000" dirty="0" err="1">
                <a:latin typeface="Titillium" panose="00000500000000000000" pitchFamily="50" charset="0"/>
              </a:rPr>
              <a:t>to</a:t>
            </a:r>
            <a:r>
              <a:rPr lang="de-AT" sz="2000" dirty="0">
                <a:latin typeface="Titillium" panose="00000500000000000000" pitchFamily="50" charset="0"/>
              </a:rPr>
              <a:t> not </a:t>
            </a:r>
            <a:r>
              <a:rPr lang="de-AT" sz="2000" dirty="0" err="1">
                <a:latin typeface="Titillium" panose="00000500000000000000" pitchFamily="50" charset="0"/>
              </a:rPr>
              <a:t>remain</a:t>
            </a:r>
            <a:r>
              <a:rPr lang="de-AT" sz="2000" dirty="0">
                <a:latin typeface="Titillium" panose="00000500000000000000" pitchFamily="50" charset="0"/>
              </a:rPr>
              <a:t> </a:t>
            </a:r>
            <a:r>
              <a:rPr lang="de-AT" sz="2000" dirty="0" err="1">
                <a:latin typeface="Titillium" panose="00000500000000000000" pitchFamily="50" charset="0"/>
              </a:rPr>
              <a:t>centered</a:t>
            </a:r>
            <a:r>
              <a:rPr lang="de-AT" sz="2000" dirty="0">
                <a:latin typeface="Titillium" panose="00000500000000000000" pitchFamily="50" charset="0"/>
              </a:rPr>
              <a:t> in </a:t>
            </a:r>
            <a:r>
              <a:rPr lang="de-AT" sz="2000" dirty="0" err="1">
                <a:latin typeface="Titillium" panose="00000500000000000000" pitchFamily="50" charset="0"/>
              </a:rPr>
              <a:t>the</a:t>
            </a:r>
            <a:r>
              <a:rPr lang="de-AT" sz="2000" dirty="0">
                <a:latin typeface="Titillium" panose="00000500000000000000" pitchFamily="50" charset="0"/>
              </a:rPr>
              <a:t> </a:t>
            </a:r>
            <a:r>
              <a:rPr lang="de-AT" sz="2000" dirty="0" err="1">
                <a:latin typeface="Titillium" panose="00000500000000000000" pitchFamily="50" charset="0"/>
              </a:rPr>
              <a:t>cradle</a:t>
            </a:r>
            <a:r>
              <a:rPr lang="de-AT" sz="2000" dirty="0">
                <a:latin typeface="Titillium" panose="00000500000000000000" pitchFamily="50" charset="0"/>
              </a:rPr>
              <a:t> </a:t>
            </a:r>
            <a:r>
              <a:rPr lang="de-AT" sz="2000" dirty="0" err="1">
                <a:latin typeface="Titillium" panose="00000500000000000000" pitchFamily="50" charset="0"/>
              </a:rPr>
              <a:t>or</a:t>
            </a:r>
            <a:r>
              <a:rPr lang="de-AT" sz="2000" dirty="0">
                <a:latin typeface="Titillium" panose="00000500000000000000" pitchFamily="50" charset="0"/>
              </a:rPr>
              <a:t> </a:t>
            </a:r>
            <a:r>
              <a:rPr lang="de-AT" sz="2000" dirty="0" err="1">
                <a:latin typeface="Titillium" panose="00000500000000000000" pitchFamily="50" charset="0"/>
              </a:rPr>
              <a:t>if</a:t>
            </a:r>
            <a:r>
              <a:rPr lang="de-AT" sz="2000" dirty="0">
                <a:latin typeface="Titillium" panose="00000500000000000000" pitchFamily="50" charset="0"/>
              </a:rPr>
              <a:t> </a:t>
            </a:r>
            <a:r>
              <a:rPr lang="de-AT" sz="2000" dirty="0" err="1">
                <a:latin typeface="Titillium" panose="00000500000000000000" pitchFamily="50" charset="0"/>
              </a:rPr>
              <a:t>other</a:t>
            </a:r>
            <a:r>
              <a:rPr lang="de-AT" sz="2000" dirty="0">
                <a:latin typeface="Titillium" panose="00000500000000000000" pitchFamily="50" charset="0"/>
              </a:rPr>
              <a:t> </a:t>
            </a:r>
            <a:r>
              <a:rPr lang="de-AT" sz="2000" dirty="0" err="1">
                <a:latin typeface="Titillium" panose="00000500000000000000" pitchFamily="50" charset="0"/>
              </a:rPr>
              <a:t>conflicts</a:t>
            </a:r>
            <a:r>
              <a:rPr lang="de-AT" sz="2000" dirty="0">
                <a:latin typeface="Titillium" panose="00000500000000000000" pitchFamily="50" charset="0"/>
              </a:rPr>
              <a:t> </a:t>
            </a:r>
            <a:r>
              <a:rPr lang="de-AT" sz="2000" dirty="0" err="1">
                <a:latin typeface="Titillium" panose="00000500000000000000" pitchFamily="50" charset="0"/>
              </a:rPr>
              <a:t>between</a:t>
            </a:r>
            <a:r>
              <a:rPr lang="de-AT" sz="2000" dirty="0">
                <a:latin typeface="Titillium" panose="00000500000000000000" pitchFamily="50" charset="0"/>
              </a:rPr>
              <a:t> </a:t>
            </a:r>
            <a:r>
              <a:rPr lang="de-AT" sz="2000" dirty="0" err="1">
                <a:latin typeface="Titillium" panose="00000500000000000000" pitchFamily="50" charset="0"/>
              </a:rPr>
              <a:t>the</a:t>
            </a:r>
            <a:r>
              <a:rPr lang="de-AT" sz="2000" dirty="0">
                <a:latin typeface="Titillium" panose="00000500000000000000" pitchFamily="50" charset="0"/>
              </a:rPr>
              <a:t> LEKTRO and </a:t>
            </a:r>
            <a:r>
              <a:rPr lang="de-AT" sz="2000" dirty="0" err="1">
                <a:latin typeface="Titillium" panose="00000500000000000000" pitchFamily="50" charset="0"/>
              </a:rPr>
              <a:t>the</a:t>
            </a:r>
            <a:r>
              <a:rPr lang="de-AT" sz="2000" dirty="0">
                <a:latin typeface="Titillium" panose="00000500000000000000" pitchFamily="50" charset="0"/>
              </a:rPr>
              <a:t> </a:t>
            </a:r>
            <a:r>
              <a:rPr lang="de-AT" sz="2000" dirty="0" err="1">
                <a:latin typeface="Titillium" panose="00000500000000000000" pitchFamily="50" charset="0"/>
              </a:rPr>
              <a:t>aircraft</a:t>
            </a:r>
            <a:r>
              <a:rPr lang="de-AT" sz="2000" dirty="0">
                <a:latin typeface="Titillium" panose="00000500000000000000" pitchFamily="50" charset="0"/>
              </a:rPr>
              <a:t> </a:t>
            </a:r>
            <a:r>
              <a:rPr lang="de-AT" sz="2000" dirty="0" err="1">
                <a:latin typeface="Titillium" panose="00000500000000000000" pitchFamily="50" charset="0"/>
              </a:rPr>
              <a:t>are</a:t>
            </a:r>
            <a:r>
              <a:rPr lang="de-AT" sz="2000" dirty="0">
                <a:latin typeface="Titillium" panose="00000500000000000000" pitchFamily="50" charset="0"/>
              </a:rPr>
              <a:t> </a:t>
            </a:r>
            <a:r>
              <a:rPr lang="de-AT" sz="2000" dirty="0" err="1">
                <a:latin typeface="Titillium" panose="00000500000000000000" pitchFamily="50" charset="0"/>
              </a:rPr>
              <a:t>likely</a:t>
            </a:r>
            <a:r>
              <a:rPr lang="de-AT" sz="2000" dirty="0">
                <a:latin typeface="Titillium" panose="00000500000000000000" pitchFamily="50" charset="0"/>
              </a:rPr>
              <a:t>, </a:t>
            </a:r>
            <a:r>
              <a:rPr lang="de-AT" sz="2000" dirty="0" err="1">
                <a:latin typeface="Titillium" panose="00000500000000000000" pitchFamily="50" charset="0"/>
              </a:rPr>
              <a:t>other</a:t>
            </a:r>
            <a:r>
              <a:rPr lang="de-AT" sz="2000" dirty="0">
                <a:latin typeface="Titillium" panose="00000500000000000000" pitchFamily="50" charset="0"/>
              </a:rPr>
              <a:t> </a:t>
            </a:r>
            <a:r>
              <a:rPr lang="de-AT" sz="2000" dirty="0" err="1">
                <a:latin typeface="Titillium" panose="00000500000000000000" pitchFamily="50" charset="0"/>
              </a:rPr>
              <a:t>solutiuons</a:t>
            </a:r>
            <a:r>
              <a:rPr lang="de-AT" sz="2000" dirty="0">
                <a:latin typeface="Titillium" panose="00000500000000000000" pitchFamily="50" charset="0"/>
              </a:rPr>
              <a:t> </a:t>
            </a:r>
            <a:r>
              <a:rPr lang="de-AT" sz="2000" dirty="0" err="1">
                <a:latin typeface="Titillium" panose="00000500000000000000" pitchFamily="50" charset="0"/>
              </a:rPr>
              <a:t>or</a:t>
            </a:r>
            <a:r>
              <a:rPr lang="de-AT" sz="2000" dirty="0">
                <a:latin typeface="Titillium" panose="00000500000000000000" pitchFamily="50" charset="0"/>
              </a:rPr>
              <a:t> </a:t>
            </a:r>
            <a:r>
              <a:rPr lang="de-AT" sz="2000" dirty="0" err="1">
                <a:latin typeface="Titillium" panose="00000500000000000000" pitchFamily="50" charset="0"/>
              </a:rPr>
              <a:t>adapters</a:t>
            </a:r>
            <a:r>
              <a:rPr lang="de-AT" sz="2000" dirty="0">
                <a:latin typeface="Titillium" panose="00000500000000000000" pitchFamily="50" charset="0"/>
              </a:rPr>
              <a:t> </a:t>
            </a:r>
            <a:r>
              <a:rPr lang="de-AT" sz="2000" dirty="0" err="1">
                <a:latin typeface="Titillium" panose="00000500000000000000" pitchFamily="50" charset="0"/>
              </a:rPr>
              <a:t>can</a:t>
            </a:r>
            <a:r>
              <a:rPr lang="de-AT" sz="2000" dirty="0">
                <a:latin typeface="Titillium" panose="00000500000000000000" pitchFamily="50" charset="0"/>
              </a:rPr>
              <a:t> </a:t>
            </a:r>
            <a:r>
              <a:rPr lang="de-AT" sz="2000" dirty="0" err="1">
                <a:latin typeface="Titillium" panose="00000500000000000000" pitchFamily="50" charset="0"/>
              </a:rPr>
              <a:t>be</a:t>
            </a:r>
            <a:r>
              <a:rPr lang="de-AT" sz="2000" dirty="0">
                <a:latin typeface="Titillium" panose="00000500000000000000" pitchFamily="50" charset="0"/>
              </a:rPr>
              <a:t> </a:t>
            </a:r>
            <a:r>
              <a:rPr lang="de-AT" sz="2000" dirty="0" err="1">
                <a:latin typeface="Titillium" panose="00000500000000000000" pitchFamily="50" charset="0"/>
              </a:rPr>
              <a:t>used</a:t>
            </a:r>
            <a:r>
              <a:rPr lang="de-AT" sz="2000" dirty="0">
                <a:latin typeface="Titillium" panose="00000500000000000000" pitchFamily="50" charset="0"/>
              </a:rPr>
              <a:t>. (</a:t>
            </a:r>
            <a:r>
              <a:rPr lang="de-AT" sz="2000" dirty="0" err="1">
                <a:latin typeface="Titillium" panose="00000500000000000000" pitchFamily="50" charset="0"/>
              </a:rPr>
              <a:t>see</a:t>
            </a:r>
            <a:r>
              <a:rPr lang="de-AT" sz="2000" dirty="0">
                <a:latin typeface="Titillium" panose="00000500000000000000" pitchFamily="50" charset="0"/>
              </a:rPr>
              <a:t> Manual 2-A. </a:t>
            </a:r>
            <a:r>
              <a:rPr lang="de-AT" sz="2000" dirty="0" err="1">
                <a:latin typeface="Titillium" panose="00000500000000000000" pitchFamily="50" charset="0"/>
              </a:rPr>
              <a:t>Section</a:t>
            </a:r>
            <a:r>
              <a:rPr lang="de-AT" sz="2000" dirty="0">
                <a:latin typeface="Titillium" panose="00000500000000000000" pitchFamily="50" charset="0"/>
              </a:rPr>
              <a:t> 1.03c </a:t>
            </a:r>
            <a:r>
              <a:rPr lang="de-AT" sz="2000" dirty="0" err="1">
                <a:latin typeface="Titillium" panose="00000500000000000000" pitchFamily="50" charset="0"/>
              </a:rPr>
              <a:t>to</a:t>
            </a:r>
            <a:r>
              <a:rPr lang="de-AT" sz="2000" dirty="0">
                <a:latin typeface="Titillium" panose="00000500000000000000" pitchFamily="50" charset="0"/>
              </a:rPr>
              <a:t> 1.03o).</a:t>
            </a:r>
          </a:p>
          <a:p>
            <a:endParaRPr lang="en-US" sz="2000" dirty="0">
              <a:latin typeface="Titillium" panose="00000500000000000000" pitchFamily="50" charset="0"/>
            </a:endParaRPr>
          </a:p>
          <a:p>
            <a:r>
              <a:rPr lang="de-AT" sz="2000" dirty="0">
                <a:latin typeface="Titillium" panose="00000500000000000000" pitchFamily="50" charset="0"/>
              </a:rPr>
              <a:t>This </a:t>
            </a:r>
            <a:r>
              <a:rPr lang="de-AT" sz="2000" dirty="0" err="1">
                <a:latin typeface="Titillium" panose="00000500000000000000" pitchFamily="50" charset="0"/>
              </a:rPr>
              <a:t>document</a:t>
            </a:r>
            <a:r>
              <a:rPr lang="de-AT" sz="2000" dirty="0">
                <a:latin typeface="Titillium" panose="00000500000000000000" pitchFamily="50" charset="0"/>
              </a:rPr>
              <a:t> </a:t>
            </a:r>
            <a:r>
              <a:rPr lang="de-AT" sz="2000" dirty="0" err="1">
                <a:latin typeface="Titillium" panose="00000500000000000000" pitchFamily="50" charset="0"/>
              </a:rPr>
              <a:t>explains</a:t>
            </a:r>
            <a:r>
              <a:rPr lang="de-AT" sz="2000" dirty="0">
                <a:latin typeface="Titillium" panose="00000500000000000000" pitchFamily="50" charset="0"/>
              </a:rPr>
              <a:t> </a:t>
            </a:r>
            <a:r>
              <a:rPr lang="de-AT" sz="2000" dirty="0" err="1">
                <a:latin typeface="Titillium" panose="00000500000000000000" pitchFamily="50" charset="0"/>
              </a:rPr>
              <a:t>the</a:t>
            </a:r>
            <a:r>
              <a:rPr lang="de-AT" sz="2000" dirty="0">
                <a:latin typeface="Titillium" panose="00000500000000000000" pitchFamily="50" charset="0"/>
              </a:rPr>
              <a:t> </a:t>
            </a:r>
            <a:r>
              <a:rPr lang="de-AT" sz="2000" dirty="0" err="1">
                <a:latin typeface="Titillium" panose="00000500000000000000" pitchFamily="50" charset="0"/>
              </a:rPr>
              <a:t>standard</a:t>
            </a:r>
            <a:r>
              <a:rPr lang="de-AT" sz="2000" dirty="0">
                <a:latin typeface="Titillium" panose="00000500000000000000" pitchFamily="50" charset="0"/>
              </a:rPr>
              <a:t> hook </a:t>
            </a:r>
            <a:r>
              <a:rPr lang="de-AT" sz="2000" dirty="0" err="1">
                <a:latin typeface="Titillium" panose="00000500000000000000" pitchFamily="50" charset="0"/>
              </a:rPr>
              <a:t>up</a:t>
            </a:r>
            <a:r>
              <a:rPr lang="de-AT" sz="2000" dirty="0">
                <a:latin typeface="Titillium" panose="00000500000000000000" pitchFamily="50" charset="0"/>
              </a:rPr>
              <a:t> </a:t>
            </a:r>
            <a:r>
              <a:rPr lang="de-AT" sz="2000" dirty="0" err="1">
                <a:latin typeface="Titillium" panose="00000500000000000000" pitchFamily="50" charset="0"/>
              </a:rPr>
              <a:t>method</a:t>
            </a:r>
            <a:r>
              <a:rPr lang="de-AT" sz="2000" dirty="0">
                <a:latin typeface="Titillium" panose="00000500000000000000" pitchFamily="50" charset="0"/>
              </a:rPr>
              <a:t> (Method B). See Chapter 2-A </a:t>
            </a:r>
            <a:r>
              <a:rPr lang="de-AT" sz="2000" dirty="0" err="1">
                <a:latin typeface="Titillium" panose="00000500000000000000" pitchFamily="50" charset="0"/>
              </a:rPr>
              <a:t>for</a:t>
            </a:r>
            <a:r>
              <a:rPr lang="de-AT" sz="2000" dirty="0">
                <a:latin typeface="Titillium" panose="00000500000000000000" pitchFamily="50" charset="0"/>
              </a:rPr>
              <a:t> </a:t>
            </a:r>
            <a:r>
              <a:rPr lang="de-AT" sz="2000" dirty="0" err="1">
                <a:latin typeface="Titillium" panose="00000500000000000000" pitchFamily="50" charset="0"/>
              </a:rPr>
              <a:t>addition</a:t>
            </a:r>
            <a:r>
              <a:rPr lang="de-AT" sz="2000" dirty="0">
                <a:latin typeface="Titillium" panose="00000500000000000000" pitchFamily="50" charset="0"/>
              </a:rPr>
              <a:t> </a:t>
            </a:r>
            <a:r>
              <a:rPr lang="de-AT" sz="2000" dirty="0" err="1">
                <a:latin typeface="Titillium" panose="00000500000000000000" pitchFamily="50" charset="0"/>
              </a:rPr>
              <a:t>approved</a:t>
            </a:r>
            <a:r>
              <a:rPr lang="de-AT" sz="2000" dirty="0">
                <a:latin typeface="Titillium" panose="00000500000000000000" pitchFamily="50" charset="0"/>
              </a:rPr>
              <a:t> </a:t>
            </a:r>
            <a:r>
              <a:rPr lang="de-AT" sz="2000" dirty="0" err="1">
                <a:latin typeface="Titillium" panose="00000500000000000000" pitchFamily="50" charset="0"/>
              </a:rPr>
              <a:t>methods</a:t>
            </a:r>
            <a:r>
              <a:rPr lang="de-AT" sz="2000" dirty="0">
                <a:latin typeface="Titillium" panose="00000500000000000000" pitchFamily="50" charset="0"/>
              </a:rPr>
              <a:t>.</a:t>
            </a:r>
            <a:endParaRPr lang="en-US" sz="2000" dirty="0">
              <a:latin typeface="Titillium" panose="00000500000000000000" pitchFamily="50" charset="0"/>
            </a:endParaRPr>
          </a:p>
        </p:txBody>
      </p:sp>
    </p:spTree>
    <p:extLst>
      <p:ext uri="{BB962C8B-B14F-4D97-AF65-F5344CB8AC3E}">
        <p14:creationId xmlns:p14="http://schemas.microsoft.com/office/powerpoint/2010/main" val="1134461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F08F12-E412-4FB8-B514-2B6E22BA04D9}"/>
              </a:ext>
            </a:extLst>
          </p:cNvPr>
          <p:cNvSpPr>
            <a:spLocks noGrp="1"/>
          </p:cNvSpPr>
          <p:nvPr>
            <p:ph type="title"/>
          </p:nvPr>
        </p:nvSpPr>
        <p:spPr/>
        <p:txBody>
          <a:bodyPr/>
          <a:lstStyle/>
          <a:p>
            <a:endParaRPr lang="de-DE"/>
          </a:p>
        </p:txBody>
      </p:sp>
      <p:pic>
        <p:nvPicPr>
          <p:cNvPr id="4" name="Onlinemedien 3" title="LEKTRO How To: Citation X/Sovereign Adapter">
            <a:hlinkClick r:id="" action="ppaction://media"/>
            <a:extLst>
              <a:ext uri="{FF2B5EF4-FFF2-40B4-BE49-F238E27FC236}">
                <a16:creationId xmlns:a16="http://schemas.microsoft.com/office/drawing/2014/main" id="{3356CD47-419B-44B4-BB8E-BF0EB44529FB}"/>
              </a:ext>
            </a:extLst>
          </p:cNvPr>
          <p:cNvPicPr>
            <a:picLocks noGrp="1" noRot="1" noChangeAspect="1"/>
          </p:cNvPicPr>
          <p:nvPr>
            <p:ph idx="1"/>
            <a:videoFile r:link="rId1"/>
          </p:nvPr>
        </p:nvPicPr>
        <p:blipFill>
          <a:blip r:embed="rId3"/>
          <a:stretch>
            <a:fillRect/>
          </a:stretch>
        </p:blipFill>
        <p:spPr>
          <a:xfrm>
            <a:off x="454837" y="701748"/>
            <a:ext cx="8695072" cy="4890978"/>
          </a:xfrm>
          <a:prstGeom prst="rect">
            <a:avLst/>
          </a:prstGeom>
        </p:spPr>
      </p:pic>
    </p:spTree>
    <p:extLst>
      <p:ext uri="{BB962C8B-B14F-4D97-AF65-F5344CB8AC3E}">
        <p14:creationId xmlns:p14="http://schemas.microsoft.com/office/powerpoint/2010/main" val="926065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43DAC555-71B6-45E9-B1C3-1E4A8263C570}"/>
              </a:ext>
            </a:extLst>
          </p:cNvPr>
          <p:cNvSpPr>
            <a:spLocks noGrp="1"/>
          </p:cNvSpPr>
          <p:nvPr>
            <p:ph type="title"/>
          </p:nvPr>
        </p:nvSpPr>
        <p:spPr>
          <a:xfrm>
            <a:off x="7181723" y="609600"/>
            <a:ext cx="4512989" cy="2227730"/>
          </a:xfrm>
        </p:spPr>
        <p:txBody>
          <a:bodyPr anchor="ctr">
            <a:normAutofit/>
          </a:bodyPr>
          <a:lstStyle/>
          <a:p>
            <a:r>
              <a:rPr lang="de-AT" dirty="0">
                <a:solidFill>
                  <a:srgbClr val="FFFFFF"/>
                </a:solidFill>
              </a:rPr>
              <a:t>Dash 8 alle Modelle</a:t>
            </a:r>
            <a:endParaRPr lang="de-DE" dirty="0">
              <a:solidFill>
                <a:srgbClr val="FFFFFF"/>
              </a:solidFill>
            </a:endParaRPr>
          </a:p>
        </p:txBody>
      </p:sp>
      <p:pic>
        <p:nvPicPr>
          <p:cNvPr id="4" name="Grafik 3">
            <a:extLst>
              <a:ext uri="{FF2B5EF4-FFF2-40B4-BE49-F238E27FC236}">
                <a16:creationId xmlns:a16="http://schemas.microsoft.com/office/drawing/2014/main" id="{00000000-0008-0000-0000-00000F000000}"/>
              </a:ext>
            </a:extLst>
          </p:cNvPr>
          <p:cNvPicPr/>
          <p:nvPr/>
        </p:nvPicPr>
        <p:blipFill>
          <a:blip r:embed="rId2" cstate="print"/>
          <a:srcRect l="57243" t="41005" r="18644" b="29983"/>
          <a:stretch>
            <a:fillRect/>
          </a:stretch>
        </p:blipFill>
        <p:spPr bwMode="auto">
          <a:xfrm>
            <a:off x="590493" y="609600"/>
            <a:ext cx="3856774" cy="2900221"/>
          </a:xfrm>
          <a:prstGeom prst="rect">
            <a:avLst/>
          </a:prstGeom>
          <a:noFill/>
        </p:spPr>
      </p:pic>
      <p:sp>
        <p:nvSpPr>
          <p:cNvPr id="3" name="Inhaltsplatzhalter 2">
            <a:extLst>
              <a:ext uri="{FF2B5EF4-FFF2-40B4-BE49-F238E27FC236}">
                <a16:creationId xmlns:a16="http://schemas.microsoft.com/office/drawing/2014/main" id="{0ED28AB0-4A9A-416B-B145-2083A73C0F1A}"/>
              </a:ext>
            </a:extLst>
          </p:cNvPr>
          <p:cNvSpPr>
            <a:spLocks noGrp="1"/>
          </p:cNvSpPr>
          <p:nvPr>
            <p:ph idx="1"/>
          </p:nvPr>
        </p:nvSpPr>
        <p:spPr>
          <a:xfrm>
            <a:off x="7181725" y="2837329"/>
            <a:ext cx="4512988" cy="3317938"/>
          </a:xfrm>
        </p:spPr>
        <p:txBody>
          <a:bodyPr anchor="t">
            <a:normAutofit/>
          </a:bodyPr>
          <a:lstStyle/>
          <a:p>
            <a:r>
              <a:rPr lang="de-AT" dirty="0">
                <a:solidFill>
                  <a:srgbClr val="FFFFFF"/>
                </a:solidFill>
              </a:rPr>
              <a:t>N°: APM2403EA</a:t>
            </a:r>
          </a:p>
          <a:p>
            <a:r>
              <a:rPr lang="de-AT" dirty="0">
                <a:solidFill>
                  <a:srgbClr val="FFFFFF"/>
                </a:solidFill>
              </a:rPr>
              <a:t>N°: APM1001QD</a:t>
            </a:r>
            <a:endParaRPr lang="de-DE" dirty="0">
              <a:solidFill>
                <a:srgbClr val="FFFFFF"/>
              </a:solidFill>
            </a:endParaRPr>
          </a:p>
        </p:txBody>
      </p:sp>
      <p:pic>
        <p:nvPicPr>
          <p:cNvPr id="16" name="Grafik 15">
            <a:extLst>
              <a:ext uri="{FF2B5EF4-FFF2-40B4-BE49-F238E27FC236}">
                <a16:creationId xmlns:a16="http://schemas.microsoft.com/office/drawing/2014/main" id="{00000000-0008-0000-0000-000010000000}"/>
              </a:ext>
            </a:extLst>
          </p:cNvPr>
          <p:cNvPicPr/>
          <p:nvPr/>
        </p:nvPicPr>
        <p:blipFill>
          <a:blip r:embed="rId3" cstate="print"/>
          <a:srcRect l="47680" t="40170" r="9787" b="27838"/>
          <a:stretch>
            <a:fillRect/>
          </a:stretch>
        </p:blipFill>
        <p:spPr bwMode="auto">
          <a:xfrm>
            <a:off x="1061635" y="3895489"/>
            <a:ext cx="3417759" cy="1748955"/>
          </a:xfrm>
          <a:prstGeom prst="rect">
            <a:avLst/>
          </a:prstGeom>
          <a:noFill/>
          <a:ln w="9525">
            <a:noFill/>
            <a:miter lim="800000"/>
            <a:headEnd/>
            <a:tailEnd/>
          </a:ln>
        </p:spPr>
      </p:pic>
    </p:spTree>
    <p:extLst>
      <p:ext uri="{BB962C8B-B14F-4D97-AF65-F5344CB8AC3E}">
        <p14:creationId xmlns:p14="http://schemas.microsoft.com/office/powerpoint/2010/main" val="1120516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49E8A-1505-4C0D-A364-60DEAFEEA4B2}"/>
              </a:ext>
            </a:extLst>
          </p:cNvPr>
          <p:cNvSpPr>
            <a:spLocks noGrp="1"/>
          </p:cNvSpPr>
          <p:nvPr>
            <p:ph type="title"/>
          </p:nvPr>
        </p:nvSpPr>
        <p:spPr/>
        <p:txBody>
          <a:bodyPr/>
          <a:lstStyle/>
          <a:p>
            <a:endParaRPr lang="de-DE"/>
          </a:p>
        </p:txBody>
      </p:sp>
      <p:pic>
        <p:nvPicPr>
          <p:cNvPr id="4" name="Onlinemedien 3" title="Q400 Departure using Lektro Tug">
            <a:hlinkClick r:id="" action="ppaction://media"/>
            <a:extLst>
              <a:ext uri="{FF2B5EF4-FFF2-40B4-BE49-F238E27FC236}">
                <a16:creationId xmlns:a16="http://schemas.microsoft.com/office/drawing/2014/main" id="{03468D4D-F42D-4E40-B962-63831072BB09}"/>
              </a:ext>
            </a:extLst>
          </p:cNvPr>
          <p:cNvPicPr>
            <a:picLocks noGrp="1" noRot="1" noChangeAspect="1"/>
          </p:cNvPicPr>
          <p:nvPr>
            <p:ph idx="1"/>
            <a:videoFile r:link="rId1"/>
          </p:nvPr>
        </p:nvPicPr>
        <p:blipFill>
          <a:blip r:embed="rId3"/>
          <a:stretch>
            <a:fillRect/>
          </a:stretch>
        </p:blipFill>
        <p:spPr>
          <a:xfrm>
            <a:off x="295397" y="382772"/>
            <a:ext cx="8978605" cy="5050465"/>
          </a:xfrm>
          <a:prstGeom prst="rect">
            <a:avLst/>
          </a:prstGeom>
        </p:spPr>
      </p:pic>
    </p:spTree>
    <p:extLst>
      <p:ext uri="{BB962C8B-B14F-4D97-AF65-F5344CB8AC3E}">
        <p14:creationId xmlns:p14="http://schemas.microsoft.com/office/powerpoint/2010/main" val="4017897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Shape 2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00B1D4A1-D28C-4E38-B567-B918065E66CE}"/>
              </a:ext>
            </a:extLst>
          </p:cNvPr>
          <p:cNvSpPr>
            <a:spLocks noGrp="1"/>
          </p:cNvSpPr>
          <p:nvPr>
            <p:ph type="title"/>
          </p:nvPr>
        </p:nvSpPr>
        <p:spPr>
          <a:xfrm>
            <a:off x="7181723" y="609600"/>
            <a:ext cx="4512989" cy="2227730"/>
          </a:xfrm>
        </p:spPr>
        <p:txBody>
          <a:bodyPr anchor="ctr">
            <a:normAutofit fontScale="90000"/>
          </a:bodyPr>
          <a:lstStyle/>
          <a:p>
            <a:r>
              <a:rPr lang="de-AT" dirty="0">
                <a:solidFill>
                  <a:srgbClr val="FFFFFF"/>
                </a:solidFill>
              </a:rPr>
              <a:t>Airbus A318-321</a:t>
            </a:r>
            <a:br>
              <a:rPr lang="de-AT" dirty="0">
                <a:solidFill>
                  <a:srgbClr val="FFFFFF"/>
                </a:solidFill>
              </a:rPr>
            </a:br>
            <a:r>
              <a:rPr lang="de-AT" dirty="0">
                <a:solidFill>
                  <a:srgbClr val="FFFFFF"/>
                </a:solidFill>
              </a:rPr>
              <a:t>Airbus A220</a:t>
            </a:r>
            <a:br>
              <a:rPr lang="de-AT" dirty="0">
                <a:solidFill>
                  <a:srgbClr val="FFFFFF"/>
                </a:solidFill>
              </a:rPr>
            </a:br>
            <a:r>
              <a:rPr lang="de-AT" dirty="0">
                <a:solidFill>
                  <a:srgbClr val="FFFFFF"/>
                </a:solidFill>
              </a:rPr>
              <a:t>Boeing 737 alle Modelle</a:t>
            </a:r>
            <a:br>
              <a:rPr lang="de-AT" dirty="0">
                <a:solidFill>
                  <a:srgbClr val="FFFFFF"/>
                </a:solidFill>
              </a:rPr>
            </a:br>
            <a:r>
              <a:rPr lang="de-AT" dirty="0">
                <a:solidFill>
                  <a:srgbClr val="FFFFFF"/>
                </a:solidFill>
              </a:rPr>
              <a:t>Boeing 757 alle Modelle</a:t>
            </a:r>
            <a:endParaRPr lang="de-DE" dirty="0">
              <a:solidFill>
                <a:srgbClr val="FFFFFF"/>
              </a:solidFill>
            </a:endParaRPr>
          </a:p>
        </p:txBody>
      </p:sp>
      <p:pic>
        <p:nvPicPr>
          <p:cNvPr id="7" name="Inhaltsplatzhalter 3">
            <a:extLst>
              <a:ext uri="{FF2B5EF4-FFF2-40B4-BE49-F238E27FC236}">
                <a16:creationId xmlns:a16="http://schemas.microsoft.com/office/drawing/2014/main" id="{00000000-0008-0000-0000-000016000000}"/>
              </a:ext>
            </a:extLst>
          </p:cNvPr>
          <p:cNvPicPr>
            <a:picLocks/>
          </p:cNvPicPr>
          <p:nvPr/>
        </p:nvPicPr>
        <p:blipFill>
          <a:blip r:embed="rId2" cstate="print"/>
          <a:srcRect l="71083" t="26025" r="17118" b="59280"/>
          <a:stretch>
            <a:fillRect/>
          </a:stretch>
        </p:blipFill>
        <p:spPr bwMode="auto">
          <a:xfrm>
            <a:off x="757251" y="1972387"/>
            <a:ext cx="3856774" cy="3002125"/>
          </a:xfrm>
          <a:prstGeom prst="rect">
            <a:avLst/>
          </a:prstGeom>
          <a:noFill/>
        </p:spPr>
      </p:pic>
      <p:sp>
        <p:nvSpPr>
          <p:cNvPr id="9" name="Content Placeholder 8">
            <a:extLst>
              <a:ext uri="{FF2B5EF4-FFF2-40B4-BE49-F238E27FC236}">
                <a16:creationId xmlns:a16="http://schemas.microsoft.com/office/drawing/2014/main" id="{D703DDA8-F96B-4A53-99E2-F3E11D258899}"/>
              </a:ext>
            </a:extLst>
          </p:cNvPr>
          <p:cNvSpPr>
            <a:spLocks noGrp="1"/>
          </p:cNvSpPr>
          <p:nvPr>
            <p:ph idx="1"/>
          </p:nvPr>
        </p:nvSpPr>
        <p:spPr>
          <a:xfrm>
            <a:off x="7181725" y="2837329"/>
            <a:ext cx="4512988" cy="3317938"/>
          </a:xfrm>
        </p:spPr>
        <p:txBody>
          <a:bodyPr anchor="t">
            <a:normAutofit/>
          </a:bodyPr>
          <a:lstStyle/>
          <a:p>
            <a:endParaRPr lang="en-US">
              <a:solidFill>
                <a:srgbClr val="FFFFFF"/>
              </a:solidFill>
            </a:endParaRPr>
          </a:p>
        </p:txBody>
      </p:sp>
    </p:spTree>
    <p:extLst>
      <p:ext uri="{BB962C8B-B14F-4D97-AF65-F5344CB8AC3E}">
        <p14:creationId xmlns:p14="http://schemas.microsoft.com/office/powerpoint/2010/main" val="856808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B6F808-8D27-404D-AE5E-372B9AF482AD}"/>
              </a:ext>
            </a:extLst>
          </p:cNvPr>
          <p:cNvSpPr>
            <a:spLocks noGrp="1"/>
          </p:cNvSpPr>
          <p:nvPr>
            <p:ph type="title"/>
          </p:nvPr>
        </p:nvSpPr>
        <p:spPr/>
        <p:txBody>
          <a:bodyPr/>
          <a:lstStyle/>
          <a:p>
            <a:r>
              <a:rPr lang="de-AT" dirty="0"/>
              <a:t>Video </a:t>
            </a:r>
            <a:r>
              <a:rPr lang="de-AT" dirty="0" err="1"/>
              <a:t>Needed</a:t>
            </a:r>
            <a:r>
              <a:rPr lang="de-AT" dirty="0"/>
              <a:t> of Hook Up!!!!!!</a:t>
            </a:r>
            <a:endParaRPr lang="de-DE" dirty="0"/>
          </a:p>
        </p:txBody>
      </p:sp>
      <p:sp>
        <p:nvSpPr>
          <p:cNvPr id="3" name="Inhaltsplatzhalter 2">
            <a:extLst>
              <a:ext uri="{FF2B5EF4-FFF2-40B4-BE49-F238E27FC236}">
                <a16:creationId xmlns:a16="http://schemas.microsoft.com/office/drawing/2014/main" id="{92B4291C-CB89-45DD-A075-E60C293A29C2}"/>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3646774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A96F5F07-75AE-4A4D-A4F9-B00944579CC3}"/>
              </a:ext>
            </a:extLst>
          </p:cNvPr>
          <p:cNvSpPr>
            <a:spLocks noGrp="1"/>
          </p:cNvSpPr>
          <p:nvPr>
            <p:ph type="title"/>
          </p:nvPr>
        </p:nvSpPr>
        <p:spPr>
          <a:xfrm>
            <a:off x="6649156" y="609600"/>
            <a:ext cx="5045557" cy="2227730"/>
          </a:xfrm>
        </p:spPr>
        <p:txBody>
          <a:bodyPr anchor="ctr">
            <a:normAutofit fontScale="90000"/>
          </a:bodyPr>
          <a:lstStyle/>
          <a:p>
            <a:r>
              <a:rPr lang="de-AT" dirty="0">
                <a:solidFill>
                  <a:srgbClr val="FFFFFF"/>
                </a:solidFill>
              </a:rPr>
              <a:t>Cirrus SR-22 &amp; -20</a:t>
            </a:r>
            <a:br>
              <a:rPr lang="de-AT" dirty="0">
                <a:solidFill>
                  <a:srgbClr val="FFFFFF"/>
                </a:solidFill>
              </a:rPr>
            </a:br>
            <a:r>
              <a:rPr lang="de-AT" dirty="0">
                <a:solidFill>
                  <a:srgbClr val="FFFFFF"/>
                </a:solidFill>
              </a:rPr>
              <a:t>Cessna 350 </a:t>
            </a:r>
            <a:r>
              <a:rPr lang="de-AT" dirty="0" err="1">
                <a:solidFill>
                  <a:srgbClr val="FFFFFF"/>
                </a:solidFill>
              </a:rPr>
              <a:t>Corvalis</a:t>
            </a:r>
            <a:br>
              <a:rPr lang="de-AT" dirty="0">
                <a:solidFill>
                  <a:srgbClr val="FFFFFF"/>
                </a:solidFill>
              </a:rPr>
            </a:br>
            <a:r>
              <a:rPr lang="de-AT" dirty="0">
                <a:solidFill>
                  <a:srgbClr val="FFFFFF"/>
                </a:solidFill>
              </a:rPr>
              <a:t>Cessna 400 </a:t>
            </a:r>
            <a:r>
              <a:rPr lang="de-AT" dirty="0" err="1">
                <a:solidFill>
                  <a:srgbClr val="FFFFFF"/>
                </a:solidFill>
              </a:rPr>
              <a:t>Covalis</a:t>
            </a:r>
            <a:br>
              <a:rPr lang="de-AT" dirty="0">
                <a:solidFill>
                  <a:srgbClr val="FFFFFF"/>
                </a:solidFill>
              </a:rPr>
            </a:br>
            <a:r>
              <a:rPr lang="de-AT" dirty="0">
                <a:solidFill>
                  <a:srgbClr val="FFFFFF"/>
                </a:solidFill>
              </a:rPr>
              <a:t>DA40XLS, DA40CS &amp; DA 50</a:t>
            </a:r>
            <a:br>
              <a:rPr lang="de-AT" dirty="0">
                <a:solidFill>
                  <a:srgbClr val="FFFFFF"/>
                </a:solidFill>
              </a:rPr>
            </a:br>
            <a:r>
              <a:rPr lang="de-AT" dirty="0">
                <a:solidFill>
                  <a:srgbClr val="FFFFFF"/>
                </a:solidFill>
              </a:rPr>
              <a:t>Cessna 162 </a:t>
            </a:r>
            <a:r>
              <a:rPr lang="de-AT" dirty="0" err="1">
                <a:solidFill>
                  <a:srgbClr val="FFFFFF"/>
                </a:solidFill>
              </a:rPr>
              <a:t>SkyCatcher</a:t>
            </a:r>
            <a:br>
              <a:rPr lang="de-AT" dirty="0">
                <a:solidFill>
                  <a:srgbClr val="FFFFFF"/>
                </a:solidFill>
              </a:rPr>
            </a:br>
            <a:r>
              <a:rPr lang="de-AT" dirty="0">
                <a:solidFill>
                  <a:srgbClr val="FFFFFF"/>
                </a:solidFill>
              </a:rPr>
              <a:t>Grumman Am. AA-5&amp;AG-5</a:t>
            </a:r>
            <a:endParaRPr lang="de-DE" dirty="0">
              <a:solidFill>
                <a:srgbClr val="FFFFFF"/>
              </a:solidFill>
            </a:endParaRPr>
          </a:p>
        </p:txBody>
      </p:sp>
      <p:pic>
        <p:nvPicPr>
          <p:cNvPr id="4" name="Grafik 3" descr="Cantering NLG Adapter.jpg">
            <a:extLst>
              <a:ext uri="{FF2B5EF4-FFF2-40B4-BE49-F238E27FC236}">
                <a16:creationId xmlns:a16="http://schemas.microsoft.com/office/drawing/2014/main" id="{00000000-0008-0000-0000-000019000000}"/>
              </a:ext>
            </a:extLst>
          </p:cNvPr>
          <p:cNvPicPr/>
          <p:nvPr/>
        </p:nvPicPr>
        <p:blipFill>
          <a:blip r:embed="rId2" cstate="print"/>
          <a:stretch>
            <a:fillRect/>
          </a:stretch>
        </p:blipFill>
        <p:spPr>
          <a:xfrm>
            <a:off x="757251" y="1250525"/>
            <a:ext cx="3856774" cy="4445848"/>
          </a:xfrm>
          <a:prstGeom prst="rect">
            <a:avLst/>
          </a:prstGeom>
        </p:spPr>
      </p:pic>
      <p:sp>
        <p:nvSpPr>
          <p:cNvPr id="3" name="Inhaltsplatzhalter 2">
            <a:extLst>
              <a:ext uri="{FF2B5EF4-FFF2-40B4-BE49-F238E27FC236}">
                <a16:creationId xmlns:a16="http://schemas.microsoft.com/office/drawing/2014/main" id="{6244B4BA-ED9F-4D78-BED4-6E212E3C9A8C}"/>
              </a:ext>
            </a:extLst>
          </p:cNvPr>
          <p:cNvSpPr>
            <a:spLocks noGrp="1"/>
          </p:cNvSpPr>
          <p:nvPr>
            <p:ph idx="1"/>
          </p:nvPr>
        </p:nvSpPr>
        <p:spPr>
          <a:xfrm>
            <a:off x="6456278" y="3237671"/>
            <a:ext cx="4512988" cy="3317938"/>
          </a:xfrm>
        </p:spPr>
        <p:txBody>
          <a:bodyPr anchor="t">
            <a:normAutofit/>
          </a:bodyPr>
          <a:lstStyle/>
          <a:p>
            <a:r>
              <a:rPr lang="de-AT" dirty="0">
                <a:solidFill>
                  <a:srgbClr val="FFFFFF"/>
                </a:solidFill>
              </a:rPr>
              <a:t>N°: APM2414B</a:t>
            </a:r>
            <a:endParaRPr lang="de-DE" dirty="0">
              <a:solidFill>
                <a:srgbClr val="FFFFFF"/>
              </a:solidFill>
            </a:endParaRPr>
          </a:p>
        </p:txBody>
      </p:sp>
    </p:spTree>
    <p:extLst>
      <p:ext uri="{BB962C8B-B14F-4D97-AF65-F5344CB8AC3E}">
        <p14:creationId xmlns:p14="http://schemas.microsoft.com/office/powerpoint/2010/main" val="1367531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80D290-06F0-473F-B6E6-1E89A5796B40}"/>
              </a:ext>
            </a:extLst>
          </p:cNvPr>
          <p:cNvSpPr>
            <a:spLocks noGrp="1"/>
          </p:cNvSpPr>
          <p:nvPr>
            <p:ph type="title"/>
          </p:nvPr>
        </p:nvSpPr>
        <p:spPr/>
        <p:txBody>
          <a:bodyPr/>
          <a:lstStyle/>
          <a:p>
            <a:endParaRPr lang="de-DE"/>
          </a:p>
        </p:txBody>
      </p:sp>
      <p:pic>
        <p:nvPicPr>
          <p:cNvPr id="4" name="Onlinemedien 3" title="Cirrus Towing Adapter for Lektro Tugs">
            <a:hlinkClick r:id="" action="ppaction://media"/>
            <a:extLst>
              <a:ext uri="{FF2B5EF4-FFF2-40B4-BE49-F238E27FC236}">
                <a16:creationId xmlns:a16="http://schemas.microsoft.com/office/drawing/2014/main" id="{9F2551EA-8005-4FA4-B985-1F6EA4298DE5}"/>
              </a:ext>
            </a:extLst>
          </p:cNvPr>
          <p:cNvPicPr>
            <a:picLocks noGrp="1" noRot="1" noChangeAspect="1"/>
          </p:cNvPicPr>
          <p:nvPr>
            <p:ph idx="1"/>
            <a:videoFile r:link="rId1"/>
          </p:nvPr>
        </p:nvPicPr>
        <p:blipFill>
          <a:blip r:embed="rId3"/>
          <a:stretch>
            <a:fillRect/>
          </a:stretch>
        </p:blipFill>
        <p:spPr>
          <a:xfrm>
            <a:off x="513539" y="701749"/>
            <a:ext cx="8676167" cy="4880344"/>
          </a:xfrm>
          <a:prstGeom prst="rect">
            <a:avLst/>
          </a:prstGeom>
        </p:spPr>
      </p:pic>
    </p:spTree>
    <p:extLst>
      <p:ext uri="{BB962C8B-B14F-4D97-AF65-F5344CB8AC3E}">
        <p14:creationId xmlns:p14="http://schemas.microsoft.com/office/powerpoint/2010/main" val="3416156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27F02C-C1F0-4FF0-8592-5F5C22AA90E9}"/>
              </a:ext>
            </a:extLst>
          </p:cNvPr>
          <p:cNvSpPr>
            <a:spLocks noGrp="1"/>
          </p:cNvSpPr>
          <p:nvPr>
            <p:ph type="title"/>
          </p:nvPr>
        </p:nvSpPr>
        <p:spPr>
          <a:xfrm>
            <a:off x="677863" y="155575"/>
            <a:ext cx="8596668" cy="1320800"/>
          </a:xfrm>
        </p:spPr>
        <p:txBody>
          <a:bodyPr/>
          <a:lstStyle/>
          <a:p>
            <a:r>
              <a:rPr lang="de-AT" dirty="0"/>
              <a:t>Anfahren</a:t>
            </a:r>
            <a:endParaRPr lang="de-DE" dirty="0"/>
          </a:p>
        </p:txBody>
      </p:sp>
      <p:sp>
        <p:nvSpPr>
          <p:cNvPr id="4" name="Content Placeholder 2">
            <a:extLst>
              <a:ext uri="{FF2B5EF4-FFF2-40B4-BE49-F238E27FC236}">
                <a16:creationId xmlns:a16="http://schemas.microsoft.com/office/drawing/2014/main" id="{06E927DB-758E-423E-9791-0D25AF648362}"/>
              </a:ext>
            </a:extLst>
          </p:cNvPr>
          <p:cNvSpPr>
            <a:spLocks noGrp="1"/>
          </p:cNvSpPr>
          <p:nvPr>
            <p:ph idx="1"/>
          </p:nvPr>
        </p:nvSpPr>
        <p:spPr>
          <a:xfrm>
            <a:off x="678219" y="815975"/>
            <a:ext cx="8596312" cy="3881437"/>
          </a:xfrm>
        </p:spPr>
        <p:txBody>
          <a:bodyPr>
            <a:normAutofit/>
          </a:bodyPr>
          <a:lstStyle/>
          <a:p>
            <a:r>
              <a:rPr lang="de-AT" sz="2000" dirty="0"/>
              <a:t>Beim Anfahren an das LFZ kann die grüne Zentrierlinie am Monitor, welche sich bei Fahrerstand “A” und “B” befindet, zur Hilfe gezogen werden. Dies ist der schnellste und einfachste Weg, um sicherzustellen, dass das Bugrad zentriert ist. </a:t>
            </a:r>
          </a:p>
          <a:p>
            <a:r>
              <a:rPr lang="de-AT" sz="2000" dirty="0"/>
              <a:t>Weiters kann die weiße Linie, welche sich mittig am Schlepper befindet, dazu genutzt werden, sich gerade mit dem Flugzeugbugrad auszurichten. Diese Methode verlangt es, sich ein wenig zur Fahrzeugmitte zu lehnen, um gerade auf die Linie zu sehen.</a:t>
            </a:r>
          </a:p>
          <a:p>
            <a:pPr marL="0" indent="0">
              <a:buNone/>
            </a:pPr>
            <a:endParaRPr lang="en-US" sz="2000" dirty="0"/>
          </a:p>
        </p:txBody>
      </p:sp>
      <p:pic>
        <p:nvPicPr>
          <p:cNvPr id="5" name="Picture 5" descr="IMG_1697.JPG">
            <a:extLst>
              <a:ext uri="{FF2B5EF4-FFF2-40B4-BE49-F238E27FC236}">
                <a16:creationId xmlns:a16="http://schemas.microsoft.com/office/drawing/2014/main" id="{54858186-C536-4C3C-A9DC-3F910898B08F}"/>
              </a:ext>
            </a:extLst>
          </p:cNvPr>
          <p:cNvPicPr>
            <a:picLocks noChangeAspect="1"/>
          </p:cNvPicPr>
          <p:nvPr/>
        </p:nvPicPr>
        <p:blipFill>
          <a:blip r:embed="rId2" cstate="print"/>
          <a:stretch>
            <a:fillRect/>
          </a:stretch>
        </p:blipFill>
        <p:spPr>
          <a:xfrm>
            <a:off x="1540755" y="3641901"/>
            <a:ext cx="3936059" cy="295204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7" descr="IMG_4545-1.jpg">
            <a:extLst>
              <a:ext uri="{FF2B5EF4-FFF2-40B4-BE49-F238E27FC236}">
                <a16:creationId xmlns:a16="http://schemas.microsoft.com/office/drawing/2014/main" id="{C71E05E0-D8CD-4247-8393-AFAADD185CD7}"/>
              </a:ext>
            </a:extLst>
          </p:cNvPr>
          <p:cNvPicPr>
            <a:picLocks noChangeAspect="1"/>
          </p:cNvPicPr>
          <p:nvPr/>
        </p:nvPicPr>
        <p:blipFill>
          <a:blip r:embed="rId3" cstate="print"/>
          <a:stretch>
            <a:fillRect/>
          </a:stretch>
        </p:blipFill>
        <p:spPr>
          <a:xfrm>
            <a:off x="5774010" y="3641901"/>
            <a:ext cx="2774770" cy="3060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40487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IMG_3095.JPG">
            <a:extLst>
              <a:ext uri="{FF2B5EF4-FFF2-40B4-BE49-F238E27FC236}">
                <a16:creationId xmlns:a16="http://schemas.microsoft.com/office/drawing/2014/main" id="{A2F49734-E0D2-4B9C-99D8-E146C4895A49}"/>
              </a:ext>
            </a:extLst>
          </p:cNvPr>
          <p:cNvPicPr>
            <a:picLocks noChangeAspect="1"/>
          </p:cNvPicPr>
          <p:nvPr/>
        </p:nvPicPr>
        <p:blipFill>
          <a:blip r:embed="rId2" cstate="print"/>
          <a:stretch>
            <a:fillRect/>
          </a:stretch>
        </p:blipFill>
        <p:spPr>
          <a:xfrm>
            <a:off x="609600" y="3855155"/>
            <a:ext cx="3886200" cy="2590800"/>
          </a:xfrm>
          <a:prstGeom prst="rect">
            <a:avLst/>
          </a:prstGeom>
        </p:spPr>
      </p:pic>
      <p:sp>
        <p:nvSpPr>
          <p:cNvPr id="6" name="Double Bracket 10">
            <a:extLst>
              <a:ext uri="{FF2B5EF4-FFF2-40B4-BE49-F238E27FC236}">
                <a16:creationId xmlns:a16="http://schemas.microsoft.com/office/drawing/2014/main" id="{95962706-7C6C-413D-A5FB-37467B2F44FE}"/>
              </a:ext>
            </a:extLst>
          </p:cNvPr>
          <p:cNvSpPr/>
          <p:nvPr/>
        </p:nvSpPr>
        <p:spPr>
          <a:xfrm rot="5400000">
            <a:off x="2177344" y="4579055"/>
            <a:ext cx="1066800" cy="1143000"/>
          </a:xfrm>
          <a:prstGeom prst="bracketPair">
            <a:avLst/>
          </a:prstGeom>
          <a:noFill/>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11">
            <a:extLst>
              <a:ext uri="{FF2B5EF4-FFF2-40B4-BE49-F238E27FC236}">
                <a16:creationId xmlns:a16="http://schemas.microsoft.com/office/drawing/2014/main" id="{D4EA7188-EEE3-4EBE-AEF5-29B39F47C4FA}"/>
              </a:ext>
            </a:extLst>
          </p:cNvPr>
          <p:cNvSpPr txBox="1"/>
          <p:nvPr/>
        </p:nvSpPr>
        <p:spPr>
          <a:xfrm>
            <a:off x="609600" y="5731775"/>
            <a:ext cx="3962400" cy="646331"/>
          </a:xfrm>
          <a:prstGeom prst="rect">
            <a:avLst/>
          </a:prstGeom>
          <a:noFill/>
        </p:spPr>
        <p:txBody>
          <a:bodyPr wrap="square" rtlCol="0">
            <a:spAutoFit/>
          </a:bodyPr>
          <a:lstStyle/>
          <a:p>
            <a:pPr algn="ctr"/>
            <a:r>
              <a:rPr lang="en-US" b="1" dirty="0" err="1">
                <a:solidFill>
                  <a:srgbClr val="FFFF00"/>
                </a:solidFill>
              </a:rPr>
              <a:t>Legen</a:t>
            </a:r>
            <a:r>
              <a:rPr lang="en-US" b="1" dirty="0">
                <a:solidFill>
                  <a:srgbClr val="FFFF00"/>
                </a:solidFill>
              </a:rPr>
              <a:t> Sie den </a:t>
            </a:r>
            <a:r>
              <a:rPr lang="en-US" b="1" dirty="0" err="1">
                <a:solidFill>
                  <a:srgbClr val="FFFF00"/>
                </a:solidFill>
              </a:rPr>
              <a:t>Ganghebel</a:t>
            </a:r>
            <a:r>
              <a:rPr lang="en-US" b="1" dirty="0">
                <a:solidFill>
                  <a:srgbClr val="FFFF00"/>
                </a:solidFill>
              </a:rPr>
              <a:t> in die </a:t>
            </a:r>
            <a:r>
              <a:rPr lang="en-US" b="1" dirty="0" err="1">
                <a:solidFill>
                  <a:srgbClr val="FFFF00"/>
                </a:solidFill>
              </a:rPr>
              <a:t>Mittelstellung</a:t>
            </a:r>
            <a:endParaRPr lang="en-US" b="1" dirty="0">
              <a:solidFill>
                <a:srgbClr val="FFFF00"/>
              </a:solidFill>
            </a:endParaRPr>
          </a:p>
        </p:txBody>
      </p:sp>
      <p:pic>
        <p:nvPicPr>
          <p:cNvPr id="8" name="Picture 5" descr="IMG_3100.JPG">
            <a:extLst>
              <a:ext uri="{FF2B5EF4-FFF2-40B4-BE49-F238E27FC236}">
                <a16:creationId xmlns:a16="http://schemas.microsoft.com/office/drawing/2014/main" id="{B75C1C6F-F965-4056-AD9F-1E255F686BB3}"/>
              </a:ext>
            </a:extLst>
          </p:cNvPr>
          <p:cNvPicPr>
            <a:picLocks noChangeAspect="1"/>
          </p:cNvPicPr>
          <p:nvPr/>
        </p:nvPicPr>
        <p:blipFill>
          <a:blip r:embed="rId3" cstate="print"/>
          <a:stretch>
            <a:fillRect/>
          </a:stretch>
        </p:blipFill>
        <p:spPr>
          <a:xfrm>
            <a:off x="4975668" y="3855155"/>
            <a:ext cx="3886200" cy="2590800"/>
          </a:xfrm>
          <a:prstGeom prst="rect">
            <a:avLst/>
          </a:prstGeom>
        </p:spPr>
      </p:pic>
      <p:sp>
        <p:nvSpPr>
          <p:cNvPr id="9" name="TextBox 8">
            <a:extLst>
              <a:ext uri="{FF2B5EF4-FFF2-40B4-BE49-F238E27FC236}">
                <a16:creationId xmlns:a16="http://schemas.microsoft.com/office/drawing/2014/main" id="{331590B2-A8E5-48FD-98A4-8326669F72B2}"/>
              </a:ext>
            </a:extLst>
          </p:cNvPr>
          <p:cNvSpPr txBox="1"/>
          <p:nvPr/>
        </p:nvSpPr>
        <p:spPr>
          <a:xfrm>
            <a:off x="5246511" y="4095591"/>
            <a:ext cx="3505200" cy="369332"/>
          </a:xfrm>
          <a:prstGeom prst="rect">
            <a:avLst/>
          </a:prstGeom>
          <a:noFill/>
        </p:spPr>
        <p:txBody>
          <a:bodyPr wrap="square" rtlCol="0">
            <a:spAutoFit/>
          </a:bodyPr>
          <a:lstStyle/>
          <a:p>
            <a:pPr algn="ctr"/>
            <a:r>
              <a:rPr lang="en-US" b="1" dirty="0" err="1">
                <a:solidFill>
                  <a:srgbClr val="FFFF00"/>
                </a:solidFill>
              </a:rPr>
              <a:t>Ziehen</a:t>
            </a:r>
            <a:r>
              <a:rPr lang="en-US" b="1" dirty="0">
                <a:solidFill>
                  <a:srgbClr val="FFFF00"/>
                </a:solidFill>
              </a:rPr>
              <a:t> </a:t>
            </a:r>
            <a:r>
              <a:rPr lang="en-US" b="1" dirty="0" err="1">
                <a:solidFill>
                  <a:srgbClr val="FFFF00"/>
                </a:solidFill>
              </a:rPr>
              <a:t>zum</a:t>
            </a:r>
            <a:r>
              <a:rPr lang="en-US" b="1" dirty="0">
                <a:solidFill>
                  <a:srgbClr val="FFFF00"/>
                </a:solidFill>
              </a:rPr>
              <a:t> </a:t>
            </a:r>
            <a:r>
              <a:rPr lang="en-US" b="1" dirty="0" err="1">
                <a:solidFill>
                  <a:srgbClr val="FFFF00"/>
                </a:solidFill>
              </a:rPr>
              <a:t>Setzen</a:t>
            </a:r>
            <a:r>
              <a:rPr lang="en-US" b="1" dirty="0">
                <a:solidFill>
                  <a:srgbClr val="FFFF00"/>
                </a:solidFill>
              </a:rPr>
              <a:t> der </a:t>
            </a:r>
            <a:r>
              <a:rPr lang="en-US" b="1" dirty="0" err="1">
                <a:solidFill>
                  <a:srgbClr val="FFFF00"/>
                </a:solidFill>
              </a:rPr>
              <a:t>Parkbremse</a:t>
            </a:r>
            <a:endParaRPr lang="en-US" b="1" dirty="0">
              <a:solidFill>
                <a:srgbClr val="FFFF00"/>
              </a:solidFill>
            </a:endParaRPr>
          </a:p>
        </p:txBody>
      </p:sp>
      <p:sp>
        <p:nvSpPr>
          <p:cNvPr id="10" name="Left Arrow 7">
            <a:extLst>
              <a:ext uri="{FF2B5EF4-FFF2-40B4-BE49-F238E27FC236}">
                <a16:creationId xmlns:a16="http://schemas.microsoft.com/office/drawing/2014/main" id="{D4DF8513-03E1-4488-8E02-052CBE4B531E}"/>
              </a:ext>
            </a:extLst>
          </p:cNvPr>
          <p:cNvSpPr/>
          <p:nvPr/>
        </p:nvSpPr>
        <p:spPr>
          <a:xfrm>
            <a:off x="5415844" y="5074355"/>
            <a:ext cx="1219200" cy="152400"/>
          </a:xfrm>
          <a:prstGeom prst="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graphicFrame>
        <p:nvGraphicFramePr>
          <p:cNvPr id="11" name="Diagramm 10">
            <a:extLst>
              <a:ext uri="{FF2B5EF4-FFF2-40B4-BE49-F238E27FC236}">
                <a16:creationId xmlns:a16="http://schemas.microsoft.com/office/drawing/2014/main" id="{4EA4CF99-3808-4443-9954-6226D54516C8}"/>
              </a:ext>
            </a:extLst>
          </p:cNvPr>
          <p:cNvGraphicFramePr/>
          <p:nvPr>
            <p:extLst>
              <p:ext uri="{D42A27DB-BD31-4B8C-83A1-F6EECF244321}">
                <p14:modId xmlns:p14="http://schemas.microsoft.com/office/powerpoint/2010/main" val="2867380723"/>
              </p:ext>
            </p:extLst>
          </p:nvPr>
        </p:nvGraphicFramePr>
        <p:xfrm>
          <a:off x="321733" y="385312"/>
          <a:ext cx="8500533" cy="32935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4846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graphicEl>
                                              <a:dgm id="{BE3F28DB-8CE3-4583-ABE6-9FEE60B03F03}"/>
                                            </p:graphicEl>
                                          </p:spTgt>
                                        </p:tgtEl>
                                        <p:attrNameLst>
                                          <p:attrName>style.visibility</p:attrName>
                                        </p:attrNameLst>
                                      </p:cBhvr>
                                      <p:to>
                                        <p:strVal val="visible"/>
                                      </p:to>
                                    </p:set>
                                    <p:anim calcmode="lin" valueType="num">
                                      <p:cBhvr additive="base">
                                        <p:cTn id="7" dur="500" fill="hold"/>
                                        <p:tgtEl>
                                          <p:spTgt spid="11">
                                            <p:graphicEl>
                                              <a:dgm id="{BE3F28DB-8CE3-4583-ABE6-9FEE60B03F0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graphicEl>
                                              <a:dgm id="{BE3F28DB-8CE3-4583-ABE6-9FEE60B03F03}"/>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graphicEl>
                                              <a:dgm id="{3DF43EB7-047B-4F63-91F7-379028428EA0}"/>
                                            </p:graphicEl>
                                          </p:spTgt>
                                        </p:tgtEl>
                                        <p:attrNameLst>
                                          <p:attrName>style.visibility</p:attrName>
                                        </p:attrNameLst>
                                      </p:cBhvr>
                                      <p:to>
                                        <p:strVal val="visible"/>
                                      </p:to>
                                    </p:set>
                                    <p:anim calcmode="lin" valueType="num">
                                      <p:cBhvr additive="base">
                                        <p:cTn id="11" dur="500" fill="hold"/>
                                        <p:tgtEl>
                                          <p:spTgt spid="11">
                                            <p:graphicEl>
                                              <a:dgm id="{3DF43EB7-047B-4F63-91F7-379028428EA0}"/>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graphicEl>
                                              <a:dgm id="{3DF43EB7-047B-4F63-91F7-379028428EA0}"/>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graphicEl>
                                              <a:dgm id="{CE70EF74-DC40-48EC-BA7D-33559ECB2AF8}"/>
                                            </p:graphicEl>
                                          </p:spTgt>
                                        </p:tgtEl>
                                        <p:attrNameLst>
                                          <p:attrName>style.visibility</p:attrName>
                                        </p:attrNameLst>
                                      </p:cBhvr>
                                      <p:to>
                                        <p:strVal val="visible"/>
                                      </p:to>
                                    </p:set>
                                    <p:anim calcmode="lin" valueType="num">
                                      <p:cBhvr additive="base">
                                        <p:cTn id="17" dur="500" fill="hold"/>
                                        <p:tgtEl>
                                          <p:spTgt spid="11">
                                            <p:graphicEl>
                                              <a:dgm id="{CE70EF74-DC40-48EC-BA7D-33559ECB2AF8}"/>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graphicEl>
                                              <a:dgm id="{CE70EF74-DC40-48EC-BA7D-33559ECB2AF8}"/>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graphicEl>
                                              <a:dgm id="{1D635582-E068-4917-B5C0-2518CD1E24C2}"/>
                                            </p:graphicEl>
                                          </p:spTgt>
                                        </p:tgtEl>
                                        <p:attrNameLst>
                                          <p:attrName>style.visibility</p:attrName>
                                        </p:attrNameLst>
                                      </p:cBhvr>
                                      <p:to>
                                        <p:strVal val="visible"/>
                                      </p:to>
                                    </p:set>
                                    <p:anim calcmode="lin" valueType="num">
                                      <p:cBhvr additive="base">
                                        <p:cTn id="21" dur="500" fill="hold"/>
                                        <p:tgtEl>
                                          <p:spTgt spid="11">
                                            <p:graphicEl>
                                              <a:dgm id="{1D635582-E068-4917-B5C0-2518CD1E24C2}"/>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graphicEl>
                                              <a:dgm id="{1D635582-E068-4917-B5C0-2518CD1E24C2}"/>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graphicEl>
                                              <a:dgm id="{6F771B70-86AE-4DDE-8017-2679269E7DCD}"/>
                                            </p:graphicEl>
                                          </p:spTgt>
                                        </p:tgtEl>
                                        <p:attrNameLst>
                                          <p:attrName>style.visibility</p:attrName>
                                        </p:attrNameLst>
                                      </p:cBhvr>
                                      <p:to>
                                        <p:strVal val="visible"/>
                                      </p:to>
                                    </p:set>
                                    <p:anim calcmode="lin" valueType="num">
                                      <p:cBhvr additive="base">
                                        <p:cTn id="27" dur="500" fill="hold"/>
                                        <p:tgtEl>
                                          <p:spTgt spid="11">
                                            <p:graphicEl>
                                              <a:dgm id="{6F771B70-86AE-4DDE-8017-2679269E7DCD}"/>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graphicEl>
                                              <a:dgm id="{6F771B70-86AE-4DDE-8017-2679269E7DCD}"/>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graphicEl>
                                              <a:dgm id="{4A1D02A5-A080-4B4B-88F8-9DAA5DE7ECC2}"/>
                                            </p:graphicEl>
                                          </p:spTgt>
                                        </p:tgtEl>
                                        <p:attrNameLst>
                                          <p:attrName>style.visibility</p:attrName>
                                        </p:attrNameLst>
                                      </p:cBhvr>
                                      <p:to>
                                        <p:strVal val="visible"/>
                                      </p:to>
                                    </p:set>
                                    <p:anim calcmode="lin" valueType="num">
                                      <p:cBhvr additive="base">
                                        <p:cTn id="31" dur="500" fill="hold"/>
                                        <p:tgtEl>
                                          <p:spTgt spid="11">
                                            <p:graphicEl>
                                              <a:dgm id="{4A1D02A5-A080-4B4B-88F8-9DAA5DE7ECC2}"/>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graphicEl>
                                              <a:dgm id="{4A1D02A5-A080-4B4B-88F8-9DAA5DE7ECC2}"/>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graphicEl>
                                              <a:dgm id="{D4EF35DC-8F0F-4C07-BE82-4998A611BC5D}"/>
                                            </p:graphicEl>
                                          </p:spTgt>
                                        </p:tgtEl>
                                        <p:attrNameLst>
                                          <p:attrName>style.visibility</p:attrName>
                                        </p:attrNameLst>
                                      </p:cBhvr>
                                      <p:to>
                                        <p:strVal val="visible"/>
                                      </p:to>
                                    </p:set>
                                    <p:anim calcmode="lin" valueType="num">
                                      <p:cBhvr additive="base">
                                        <p:cTn id="37" dur="500" fill="hold"/>
                                        <p:tgtEl>
                                          <p:spTgt spid="11">
                                            <p:graphicEl>
                                              <a:dgm id="{D4EF35DC-8F0F-4C07-BE82-4998A611BC5D}"/>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graphicEl>
                                              <a:dgm id="{D4EF35DC-8F0F-4C07-BE82-4998A611BC5D}"/>
                                            </p:graphic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graphicEl>
                                              <a:dgm id="{ED71EEDA-DF1B-4A90-82B2-C81E99DBF696}"/>
                                            </p:graphicEl>
                                          </p:spTgt>
                                        </p:tgtEl>
                                        <p:attrNameLst>
                                          <p:attrName>style.visibility</p:attrName>
                                        </p:attrNameLst>
                                      </p:cBhvr>
                                      <p:to>
                                        <p:strVal val="visible"/>
                                      </p:to>
                                    </p:set>
                                    <p:anim calcmode="lin" valueType="num">
                                      <p:cBhvr additive="base">
                                        <p:cTn id="41" dur="500" fill="hold"/>
                                        <p:tgtEl>
                                          <p:spTgt spid="11">
                                            <p:graphicEl>
                                              <a:dgm id="{ED71EEDA-DF1B-4A90-82B2-C81E99DBF696}"/>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graphicEl>
                                              <a:dgm id="{ED71EEDA-DF1B-4A90-82B2-C81E99DBF696}"/>
                                            </p:graphic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graphicEl>
                                              <a:dgm id="{70733286-5DA5-42BA-933B-3B526C68236C}"/>
                                            </p:graphicEl>
                                          </p:spTgt>
                                        </p:tgtEl>
                                        <p:attrNameLst>
                                          <p:attrName>style.visibility</p:attrName>
                                        </p:attrNameLst>
                                      </p:cBhvr>
                                      <p:to>
                                        <p:strVal val="visible"/>
                                      </p:to>
                                    </p:set>
                                    <p:anim calcmode="lin" valueType="num">
                                      <p:cBhvr additive="base">
                                        <p:cTn id="47" dur="500" fill="hold"/>
                                        <p:tgtEl>
                                          <p:spTgt spid="11">
                                            <p:graphicEl>
                                              <a:dgm id="{70733286-5DA5-42BA-933B-3B526C68236C}"/>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
                                            <p:graphicEl>
                                              <a:dgm id="{70733286-5DA5-42BA-933B-3B526C68236C}"/>
                                            </p:graphic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graphicEl>
                                              <a:dgm id="{86759BED-80D8-4A76-B93D-4BC7CED4CA01}"/>
                                            </p:graphicEl>
                                          </p:spTgt>
                                        </p:tgtEl>
                                        <p:attrNameLst>
                                          <p:attrName>style.visibility</p:attrName>
                                        </p:attrNameLst>
                                      </p:cBhvr>
                                      <p:to>
                                        <p:strVal val="visible"/>
                                      </p:to>
                                    </p:set>
                                    <p:anim calcmode="lin" valueType="num">
                                      <p:cBhvr additive="base">
                                        <p:cTn id="51" dur="500" fill="hold"/>
                                        <p:tgtEl>
                                          <p:spTgt spid="11">
                                            <p:graphicEl>
                                              <a:dgm id="{86759BED-80D8-4A76-B93D-4BC7CED4CA01}"/>
                                            </p:graphic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graphicEl>
                                              <a:dgm id="{86759BED-80D8-4A76-B93D-4BC7CED4CA01}"/>
                                            </p:graphicEl>
                                          </p:spTgt>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53" presetClass="entr" presetSubtype="16" fill="hold" grpId="0" nodeType="afterEffect">
                                  <p:stCondLst>
                                    <p:cond delay="1000"/>
                                  </p:stCondLst>
                                  <p:childTnLst>
                                    <p:set>
                                      <p:cBhvr>
                                        <p:cTn id="55" dur="1" fill="hold">
                                          <p:stCondLst>
                                            <p:cond delay="0"/>
                                          </p:stCondLst>
                                        </p:cTn>
                                        <p:tgtEl>
                                          <p:spTgt spid="7"/>
                                        </p:tgtEl>
                                        <p:attrNameLst>
                                          <p:attrName>style.visibility</p:attrName>
                                        </p:attrNameLst>
                                      </p:cBhvr>
                                      <p:to>
                                        <p:strVal val="visible"/>
                                      </p:to>
                                    </p:set>
                                    <p:anim calcmode="lin" valueType="num">
                                      <p:cBhvr>
                                        <p:cTn id="56" dur="500" fill="hold"/>
                                        <p:tgtEl>
                                          <p:spTgt spid="7"/>
                                        </p:tgtEl>
                                        <p:attrNameLst>
                                          <p:attrName>ppt_w</p:attrName>
                                        </p:attrNameLst>
                                      </p:cBhvr>
                                      <p:tavLst>
                                        <p:tav tm="0">
                                          <p:val>
                                            <p:fltVal val="0"/>
                                          </p:val>
                                        </p:tav>
                                        <p:tav tm="100000">
                                          <p:val>
                                            <p:strVal val="#ppt_w"/>
                                          </p:val>
                                        </p:tav>
                                      </p:tavLst>
                                    </p:anim>
                                    <p:anim calcmode="lin" valueType="num">
                                      <p:cBhvr>
                                        <p:cTn id="57" dur="500" fill="hold"/>
                                        <p:tgtEl>
                                          <p:spTgt spid="7"/>
                                        </p:tgtEl>
                                        <p:attrNameLst>
                                          <p:attrName>ppt_h</p:attrName>
                                        </p:attrNameLst>
                                      </p:cBhvr>
                                      <p:tavLst>
                                        <p:tav tm="0">
                                          <p:val>
                                            <p:fltVal val="0"/>
                                          </p:val>
                                        </p:tav>
                                        <p:tav tm="100000">
                                          <p:val>
                                            <p:strVal val="#ppt_h"/>
                                          </p:val>
                                        </p:tav>
                                      </p:tavLst>
                                    </p:anim>
                                    <p:animEffect transition="in" filter="fade">
                                      <p:cBhvr>
                                        <p:cTn id="58" dur="500"/>
                                        <p:tgtEl>
                                          <p:spTgt spid="7"/>
                                        </p:tgtEl>
                                      </p:cBhvr>
                                    </p:animEffect>
                                  </p:childTnLst>
                                </p:cTn>
                              </p:par>
                            </p:childTnLst>
                          </p:cTn>
                        </p:par>
                        <p:par>
                          <p:cTn id="59" fill="hold">
                            <p:stCondLst>
                              <p:cond delay="2000"/>
                            </p:stCondLst>
                            <p:childTnLst>
                              <p:par>
                                <p:cTn id="60" presetID="22" presetClass="entr" presetSubtype="2" fill="hold" grpId="0" nodeType="afterEffect">
                                  <p:stCondLst>
                                    <p:cond delay="1000"/>
                                  </p:stCondLst>
                                  <p:childTnLst>
                                    <p:set>
                                      <p:cBhvr>
                                        <p:cTn id="61" dur="1" fill="hold">
                                          <p:stCondLst>
                                            <p:cond delay="0"/>
                                          </p:stCondLst>
                                        </p:cTn>
                                        <p:tgtEl>
                                          <p:spTgt spid="10"/>
                                        </p:tgtEl>
                                        <p:attrNameLst>
                                          <p:attrName>style.visibility</p:attrName>
                                        </p:attrNameLst>
                                      </p:cBhvr>
                                      <p:to>
                                        <p:strVal val="visible"/>
                                      </p:to>
                                    </p:set>
                                    <p:animEffect transition="in" filter="wipe(right)">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Graphic spid="11"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draußen, Ebene, Himmel, Straße enthält.&#10;&#10;Automatisch generierte Beschreibung">
            <a:extLst>
              <a:ext uri="{FF2B5EF4-FFF2-40B4-BE49-F238E27FC236}">
                <a16:creationId xmlns:a16="http://schemas.microsoft.com/office/drawing/2014/main" id="{D571D5DE-6F2C-4726-A233-E9306F4F5B73}"/>
              </a:ext>
            </a:extLst>
          </p:cNvPr>
          <p:cNvPicPr>
            <a:picLocks noGrp="1" noChangeAspect="1"/>
          </p:cNvPicPr>
          <p:nvPr>
            <p:ph idx="1"/>
          </p:nvPr>
        </p:nvPicPr>
        <p:blipFill rotWithShape="1">
          <a:blip r:embed="rId2"/>
          <a:srcRect l="40351" t="32678" r="-847" b="-227"/>
          <a:stretch/>
        </p:blipFill>
        <p:spPr>
          <a:xfrm>
            <a:off x="3115734" y="3429000"/>
            <a:ext cx="4041422" cy="3008398"/>
          </a:xfrm>
        </p:spPr>
      </p:pic>
      <p:graphicFrame>
        <p:nvGraphicFramePr>
          <p:cNvPr id="10" name="Diagramm 9">
            <a:extLst>
              <a:ext uri="{FF2B5EF4-FFF2-40B4-BE49-F238E27FC236}">
                <a16:creationId xmlns:a16="http://schemas.microsoft.com/office/drawing/2014/main" id="{CC45CD28-3059-4E13-B112-4A8DCFE7F64F}"/>
              </a:ext>
            </a:extLst>
          </p:cNvPr>
          <p:cNvGraphicFramePr/>
          <p:nvPr>
            <p:extLst>
              <p:ext uri="{D42A27DB-BD31-4B8C-83A1-F6EECF244321}">
                <p14:modId xmlns:p14="http://schemas.microsoft.com/office/powerpoint/2010/main" val="3779559782"/>
              </p:ext>
            </p:extLst>
          </p:nvPr>
        </p:nvGraphicFramePr>
        <p:xfrm>
          <a:off x="713064" y="721453"/>
          <a:ext cx="8579362" cy="2493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934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graphicEl>
                                              <a:dgm id="{78B245F1-D325-4D6A-B7F7-329443CC8B59}"/>
                                            </p:graphicEl>
                                          </p:spTgt>
                                        </p:tgtEl>
                                        <p:attrNameLst>
                                          <p:attrName>style.visibility</p:attrName>
                                        </p:attrNameLst>
                                      </p:cBhvr>
                                      <p:to>
                                        <p:strVal val="visible"/>
                                      </p:to>
                                    </p:set>
                                    <p:anim calcmode="lin" valueType="num">
                                      <p:cBhvr additive="base">
                                        <p:cTn id="7" dur="500" fill="hold"/>
                                        <p:tgtEl>
                                          <p:spTgt spid="10">
                                            <p:graphicEl>
                                              <a:dgm id="{78B245F1-D325-4D6A-B7F7-329443CC8B59}"/>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graphicEl>
                                              <a:dgm id="{78B245F1-D325-4D6A-B7F7-329443CC8B59}"/>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graphicEl>
                                              <a:dgm id="{72EADCDD-6546-4ECD-9B8F-DE00E2466061}"/>
                                            </p:graphicEl>
                                          </p:spTgt>
                                        </p:tgtEl>
                                        <p:attrNameLst>
                                          <p:attrName>style.visibility</p:attrName>
                                        </p:attrNameLst>
                                      </p:cBhvr>
                                      <p:to>
                                        <p:strVal val="visible"/>
                                      </p:to>
                                    </p:set>
                                    <p:anim calcmode="lin" valueType="num">
                                      <p:cBhvr additive="base">
                                        <p:cTn id="11" dur="500" fill="hold"/>
                                        <p:tgtEl>
                                          <p:spTgt spid="10">
                                            <p:graphicEl>
                                              <a:dgm id="{72EADCDD-6546-4ECD-9B8F-DE00E2466061}"/>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graphicEl>
                                              <a:dgm id="{72EADCDD-6546-4ECD-9B8F-DE00E2466061}"/>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graphicEl>
                                              <a:dgm id="{4956D6EC-6C43-4052-AFC2-9D6EAADC2490}"/>
                                            </p:graphicEl>
                                          </p:spTgt>
                                        </p:tgtEl>
                                        <p:attrNameLst>
                                          <p:attrName>style.visibility</p:attrName>
                                        </p:attrNameLst>
                                      </p:cBhvr>
                                      <p:to>
                                        <p:strVal val="visible"/>
                                      </p:to>
                                    </p:set>
                                    <p:anim calcmode="lin" valueType="num">
                                      <p:cBhvr additive="base">
                                        <p:cTn id="17" dur="500" fill="hold"/>
                                        <p:tgtEl>
                                          <p:spTgt spid="10">
                                            <p:graphicEl>
                                              <a:dgm id="{4956D6EC-6C43-4052-AFC2-9D6EAADC2490}"/>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graphicEl>
                                              <a:dgm id="{4956D6EC-6C43-4052-AFC2-9D6EAADC2490}"/>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graphicEl>
                                              <a:dgm id="{57F06C63-B551-40CD-8EB5-92F9D4645A5E}"/>
                                            </p:graphicEl>
                                          </p:spTgt>
                                        </p:tgtEl>
                                        <p:attrNameLst>
                                          <p:attrName>style.visibility</p:attrName>
                                        </p:attrNameLst>
                                      </p:cBhvr>
                                      <p:to>
                                        <p:strVal val="visible"/>
                                      </p:to>
                                    </p:set>
                                    <p:anim calcmode="lin" valueType="num">
                                      <p:cBhvr additive="base">
                                        <p:cTn id="21" dur="500" fill="hold"/>
                                        <p:tgtEl>
                                          <p:spTgt spid="10">
                                            <p:graphicEl>
                                              <a:dgm id="{57F06C63-B551-40CD-8EB5-92F9D4645A5E}"/>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graphicEl>
                                              <a:dgm id="{57F06C63-B551-40CD-8EB5-92F9D4645A5E}"/>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graphicEl>
                                              <a:dgm id="{DB20EF5F-8A6B-4B23-BBB6-B201E1E6AD4F}"/>
                                            </p:graphicEl>
                                          </p:spTgt>
                                        </p:tgtEl>
                                        <p:attrNameLst>
                                          <p:attrName>style.visibility</p:attrName>
                                        </p:attrNameLst>
                                      </p:cBhvr>
                                      <p:to>
                                        <p:strVal val="visible"/>
                                      </p:to>
                                    </p:set>
                                    <p:anim calcmode="lin" valueType="num">
                                      <p:cBhvr additive="base">
                                        <p:cTn id="27" dur="500" fill="hold"/>
                                        <p:tgtEl>
                                          <p:spTgt spid="10">
                                            <p:graphicEl>
                                              <a:dgm id="{DB20EF5F-8A6B-4B23-BBB6-B201E1E6AD4F}"/>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graphicEl>
                                              <a:dgm id="{DB20EF5F-8A6B-4B23-BBB6-B201E1E6AD4F}"/>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graphicEl>
                                              <a:dgm id="{CF58C5E2-687D-4C56-94D2-0BCEDB23A44A}"/>
                                            </p:graphicEl>
                                          </p:spTgt>
                                        </p:tgtEl>
                                        <p:attrNameLst>
                                          <p:attrName>style.visibility</p:attrName>
                                        </p:attrNameLst>
                                      </p:cBhvr>
                                      <p:to>
                                        <p:strVal val="visible"/>
                                      </p:to>
                                    </p:set>
                                    <p:anim calcmode="lin" valueType="num">
                                      <p:cBhvr additive="base">
                                        <p:cTn id="31" dur="500" fill="hold"/>
                                        <p:tgtEl>
                                          <p:spTgt spid="10">
                                            <p:graphicEl>
                                              <a:dgm id="{CF58C5E2-687D-4C56-94D2-0BCEDB23A44A}"/>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graphicEl>
                                              <a:dgm id="{CF58C5E2-687D-4C56-94D2-0BCEDB23A44A}"/>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58F988B3-3627-41F9-A874-6B470AAE2D5B}"/>
              </a:ext>
            </a:extLst>
          </p:cNvPr>
          <p:cNvGraphicFramePr>
            <a:graphicFrameLocks noGrp="1"/>
          </p:cNvGraphicFramePr>
          <p:nvPr>
            <p:ph idx="1"/>
            <p:extLst>
              <p:ext uri="{D42A27DB-BD31-4B8C-83A1-F6EECF244321}">
                <p14:modId xmlns:p14="http://schemas.microsoft.com/office/powerpoint/2010/main" val="3087902730"/>
              </p:ext>
            </p:extLst>
          </p:nvPr>
        </p:nvGraphicFramePr>
        <p:xfrm>
          <a:off x="796955" y="652138"/>
          <a:ext cx="8375373" cy="2537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5" descr="RIMG0671.JPG">
            <a:extLst>
              <a:ext uri="{FF2B5EF4-FFF2-40B4-BE49-F238E27FC236}">
                <a16:creationId xmlns:a16="http://schemas.microsoft.com/office/drawing/2014/main" id="{44F35339-2635-4066-B566-853626374AF5}"/>
              </a:ext>
            </a:extLst>
          </p:cNvPr>
          <p:cNvPicPr>
            <a:picLocks noChangeAspect="1"/>
          </p:cNvPicPr>
          <p:nvPr/>
        </p:nvPicPr>
        <p:blipFill>
          <a:blip r:embed="rId7" cstate="print"/>
          <a:stretch>
            <a:fillRect/>
          </a:stretch>
        </p:blipFill>
        <p:spPr>
          <a:xfrm>
            <a:off x="560723" y="3913632"/>
            <a:ext cx="4707466" cy="2647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7" descr="RIMG0673-1.jpg">
            <a:extLst>
              <a:ext uri="{FF2B5EF4-FFF2-40B4-BE49-F238E27FC236}">
                <a16:creationId xmlns:a16="http://schemas.microsoft.com/office/drawing/2014/main" id="{1B503EFE-1099-487E-AD5A-B34AAB90E83B}"/>
              </a:ext>
            </a:extLst>
          </p:cNvPr>
          <p:cNvPicPr>
            <a:picLocks noChangeAspect="1"/>
          </p:cNvPicPr>
          <p:nvPr/>
        </p:nvPicPr>
        <p:blipFill>
          <a:blip r:embed="rId8" cstate="print"/>
          <a:stretch>
            <a:fillRect/>
          </a:stretch>
        </p:blipFill>
        <p:spPr>
          <a:xfrm>
            <a:off x="4721352" y="3913632"/>
            <a:ext cx="4301102" cy="2419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Pfeil: nach rechts 8">
            <a:extLst>
              <a:ext uri="{FF2B5EF4-FFF2-40B4-BE49-F238E27FC236}">
                <a16:creationId xmlns:a16="http://schemas.microsoft.com/office/drawing/2014/main" id="{D8BF37E7-A337-4DBF-AFCF-AF1844810993}"/>
              </a:ext>
            </a:extLst>
          </p:cNvPr>
          <p:cNvSpPr/>
          <p:nvPr/>
        </p:nvSpPr>
        <p:spPr>
          <a:xfrm rot="521356">
            <a:off x="2516474" y="5703590"/>
            <a:ext cx="1799128" cy="192428"/>
          </a:xfrm>
          <a:prstGeom prst="rightArrow">
            <a:avLst/>
          </a:prstGeom>
          <a:solidFill>
            <a:srgbClr val="FFFF00"/>
          </a:solidFill>
          <a:ln>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455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9420D019-EBB1-45C1-819C-A17FA00E7BF5}"/>
                                            </p:graphicEl>
                                          </p:spTgt>
                                        </p:tgtEl>
                                        <p:attrNameLst>
                                          <p:attrName>style.visibility</p:attrName>
                                        </p:attrNameLst>
                                      </p:cBhvr>
                                      <p:to>
                                        <p:strVal val="visible"/>
                                      </p:to>
                                    </p:set>
                                    <p:anim calcmode="lin" valueType="num">
                                      <p:cBhvr additive="base">
                                        <p:cTn id="7" dur="500" fill="hold"/>
                                        <p:tgtEl>
                                          <p:spTgt spid="4">
                                            <p:graphicEl>
                                              <a:dgm id="{9420D019-EBB1-45C1-819C-A17FA00E7BF5}"/>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9420D019-EBB1-45C1-819C-A17FA00E7BF5}"/>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graphicEl>
                                              <a:dgm id="{F7C7D558-73DE-42B7-965F-7F95A33B7953}"/>
                                            </p:graphicEl>
                                          </p:spTgt>
                                        </p:tgtEl>
                                        <p:attrNameLst>
                                          <p:attrName>style.visibility</p:attrName>
                                        </p:attrNameLst>
                                      </p:cBhvr>
                                      <p:to>
                                        <p:strVal val="visible"/>
                                      </p:to>
                                    </p:set>
                                    <p:anim calcmode="lin" valueType="num">
                                      <p:cBhvr additive="base">
                                        <p:cTn id="11" dur="500" fill="hold"/>
                                        <p:tgtEl>
                                          <p:spTgt spid="4">
                                            <p:graphicEl>
                                              <a:dgm id="{F7C7D558-73DE-42B7-965F-7F95A33B7953}"/>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graphicEl>
                                              <a:dgm id="{F7C7D558-73DE-42B7-965F-7F95A33B7953}"/>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graphicEl>
                                              <a:dgm id="{8D440EDC-72A6-4FA4-882F-0D31FE1A49A5}"/>
                                            </p:graphicEl>
                                          </p:spTgt>
                                        </p:tgtEl>
                                        <p:attrNameLst>
                                          <p:attrName>style.visibility</p:attrName>
                                        </p:attrNameLst>
                                      </p:cBhvr>
                                      <p:to>
                                        <p:strVal val="visible"/>
                                      </p:to>
                                    </p:set>
                                    <p:anim calcmode="lin" valueType="num">
                                      <p:cBhvr additive="base">
                                        <p:cTn id="17" dur="500" fill="hold"/>
                                        <p:tgtEl>
                                          <p:spTgt spid="4">
                                            <p:graphicEl>
                                              <a:dgm id="{8D440EDC-72A6-4FA4-882F-0D31FE1A49A5}"/>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graphicEl>
                                              <a:dgm id="{8D440EDC-72A6-4FA4-882F-0D31FE1A49A5}"/>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graphicEl>
                                              <a:dgm id="{BDA6CFE3-1397-4A0B-8082-7F917B87F2E0}"/>
                                            </p:graphicEl>
                                          </p:spTgt>
                                        </p:tgtEl>
                                        <p:attrNameLst>
                                          <p:attrName>style.visibility</p:attrName>
                                        </p:attrNameLst>
                                      </p:cBhvr>
                                      <p:to>
                                        <p:strVal val="visible"/>
                                      </p:to>
                                    </p:set>
                                    <p:anim calcmode="lin" valueType="num">
                                      <p:cBhvr additive="base">
                                        <p:cTn id="21" dur="500" fill="hold"/>
                                        <p:tgtEl>
                                          <p:spTgt spid="4">
                                            <p:graphicEl>
                                              <a:dgm id="{BDA6CFE3-1397-4A0B-8082-7F917B87F2E0}"/>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graphicEl>
                                              <a:dgm id="{BDA6CFE3-1397-4A0B-8082-7F917B87F2E0}"/>
                                            </p:graphicEl>
                                          </p:spTgt>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50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1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graphicEl>
                                              <a:dgm id="{6CCDD07D-D13A-49A3-83F2-1C160D5BE9B1}"/>
                                            </p:graphicEl>
                                          </p:spTgt>
                                        </p:tgtEl>
                                        <p:attrNameLst>
                                          <p:attrName>style.visibility</p:attrName>
                                        </p:attrNameLst>
                                      </p:cBhvr>
                                      <p:to>
                                        <p:strVal val="visible"/>
                                      </p:to>
                                    </p:set>
                                    <p:anim calcmode="lin" valueType="num">
                                      <p:cBhvr additive="base">
                                        <p:cTn id="31" dur="500" fill="hold"/>
                                        <p:tgtEl>
                                          <p:spTgt spid="4">
                                            <p:graphicEl>
                                              <a:dgm id="{6CCDD07D-D13A-49A3-83F2-1C160D5BE9B1}"/>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graphicEl>
                                              <a:dgm id="{6CCDD07D-D13A-49A3-83F2-1C160D5BE9B1}"/>
                                            </p:graphic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graphicEl>
                                              <a:dgm id="{4B32C31F-C88E-4D96-A326-230D01555EDD}"/>
                                            </p:graphicEl>
                                          </p:spTgt>
                                        </p:tgtEl>
                                        <p:attrNameLst>
                                          <p:attrName>style.visibility</p:attrName>
                                        </p:attrNameLst>
                                      </p:cBhvr>
                                      <p:to>
                                        <p:strVal val="visible"/>
                                      </p:to>
                                    </p:set>
                                    <p:anim calcmode="lin" valueType="num">
                                      <p:cBhvr additive="base">
                                        <p:cTn id="35" dur="500" fill="hold"/>
                                        <p:tgtEl>
                                          <p:spTgt spid="4">
                                            <p:graphicEl>
                                              <a:dgm id="{4B32C31F-C88E-4D96-A326-230D01555EDD}"/>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graphicEl>
                                              <a:dgm id="{4B32C31F-C88E-4D96-A326-230D01555EDD}"/>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738516-B03E-4CF4-BE04-8726E1636277}"/>
              </a:ext>
            </a:extLst>
          </p:cNvPr>
          <p:cNvSpPr>
            <a:spLocks noGrp="1"/>
          </p:cNvSpPr>
          <p:nvPr>
            <p:ph type="title"/>
          </p:nvPr>
        </p:nvSpPr>
        <p:spPr/>
        <p:txBody>
          <a:bodyPr/>
          <a:lstStyle/>
          <a:p>
            <a:r>
              <a:rPr lang="de-AT" dirty="0"/>
              <a:t>Aufnahme per Gurt oder Adapter</a:t>
            </a:r>
            <a:endParaRPr lang="de-DE" dirty="0"/>
          </a:p>
        </p:txBody>
      </p:sp>
    </p:spTree>
    <p:extLst>
      <p:ext uri="{BB962C8B-B14F-4D97-AF65-F5344CB8AC3E}">
        <p14:creationId xmlns:p14="http://schemas.microsoft.com/office/powerpoint/2010/main" val="3132445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E0B25C-FCC7-4747-BFA2-192BAC7CBE0E}"/>
              </a:ext>
            </a:extLst>
          </p:cNvPr>
          <p:cNvSpPr>
            <a:spLocks noGrp="1"/>
          </p:cNvSpPr>
          <p:nvPr>
            <p:ph type="title"/>
          </p:nvPr>
        </p:nvSpPr>
        <p:spPr/>
        <p:txBody>
          <a:bodyPr/>
          <a:lstStyle/>
          <a:p>
            <a:endParaRPr lang="de-DE"/>
          </a:p>
        </p:txBody>
      </p:sp>
      <p:pic>
        <p:nvPicPr>
          <p:cNvPr id="4" name="Onlinemedien 3" title="LEKTRO How To: Approach and Hookup (standard strap capture)">
            <a:hlinkClick r:id="" action="ppaction://media"/>
            <a:extLst>
              <a:ext uri="{FF2B5EF4-FFF2-40B4-BE49-F238E27FC236}">
                <a16:creationId xmlns:a16="http://schemas.microsoft.com/office/drawing/2014/main" id="{77066F9B-9EB8-4731-898F-CD094D8A9C64}"/>
              </a:ext>
            </a:extLst>
          </p:cNvPr>
          <p:cNvPicPr>
            <a:picLocks noGrp="1" noRot="1" noChangeAspect="1"/>
          </p:cNvPicPr>
          <p:nvPr>
            <p:ph idx="1"/>
            <a:videoFile r:link="rId1"/>
          </p:nvPr>
        </p:nvPicPr>
        <p:blipFill>
          <a:blip r:embed="rId3"/>
          <a:stretch>
            <a:fillRect/>
          </a:stretch>
        </p:blipFill>
        <p:spPr>
          <a:xfrm>
            <a:off x="824245" y="1079204"/>
            <a:ext cx="8090196" cy="4550735"/>
          </a:xfrm>
          <a:prstGeom prst="rect">
            <a:avLst/>
          </a:prstGeom>
        </p:spPr>
      </p:pic>
    </p:spTree>
    <p:extLst>
      <p:ext uri="{BB962C8B-B14F-4D97-AF65-F5344CB8AC3E}">
        <p14:creationId xmlns:p14="http://schemas.microsoft.com/office/powerpoint/2010/main" val="2976588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Shape 2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0EF474BB-B748-4326-94F1-62233F4A859F}"/>
              </a:ext>
            </a:extLst>
          </p:cNvPr>
          <p:cNvSpPr>
            <a:spLocks noGrp="1"/>
          </p:cNvSpPr>
          <p:nvPr>
            <p:ph type="title"/>
          </p:nvPr>
        </p:nvSpPr>
        <p:spPr>
          <a:xfrm>
            <a:off x="7182295" y="1081417"/>
            <a:ext cx="4512989" cy="522914"/>
          </a:xfrm>
        </p:spPr>
        <p:txBody>
          <a:bodyPr anchor="ctr">
            <a:normAutofit fontScale="90000"/>
          </a:bodyPr>
          <a:lstStyle/>
          <a:p>
            <a:r>
              <a:rPr lang="de-AT" dirty="0">
                <a:solidFill>
                  <a:srgbClr val="FFFFFF"/>
                </a:solidFill>
              </a:rPr>
              <a:t>Falcon 50/900/2000</a:t>
            </a:r>
            <a:br>
              <a:rPr lang="de-AT" dirty="0">
                <a:solidFill>
                  <a:srgbClr val="FFFFFF"/>
                </a:solidFill>
              </a:rPr>
            </a:br>
            <a:br>
              <a:rPr lang="de-AT" dirty="0">
                <a:solidFill>
                  <a:srgbClr val="FFFFFF"/>
                </a:solidFill>
              </a:rPr>
            </a:br>
            <a:endParaRPr lang="de-DE" dirty="0">
              <a:solidFill>
                <a:srgbClr val="FFFFFF"/>
              </a:solidFill>
            </a:endParaRPr>
          </a:p>
        </p:txBody>
      </p:sp>
      <p:pic>
        <p:nvPicPr>
          <p:cNvPr id="7" name="Picture 4">
            <a:extLst>
              <a:ext uri="{FF2B5EF4-FFF2-40B4-BE49-F238E27FC236}">
                <a16:creationId xmlns:a16="http://schemas.microsoft.com/office/drawing/2014/main" id="{00000000-0008-0000-0000-000004040000}"/>
              </a:ext>
            </a:extLst>
          </p:cNvPr>
          <p:cNvPicPr>
            <a:picLocks noChangeAspect="1" noChangeArrowheads="1"/>
          </p:cNvPicPr>
          <p:nvPr/>
        </p:nvPicPr>
        <p:blipFill>
          <a:blip r:embed="rId2" cstate="print"/>
          <a:srcRect/>
          <a:stretch>
            <a:fillRect/>
          </a:stretch>
        </p:blipFill>
        <p:spPr bwMode="auto">
          <a:xfrm>
            <a:off x="757251" y="2018394"/>
            <a:ext cx="3856774" cy="2910111"/>
          </a:xfrm>
          <a:prstGeom prst="rect">
            <a:avLst/>
          </a:prstGeom>
          <a:noFill/>
        </p:spPr>
      </p:pic>
      <p:sp>
        <p:nvSpPr>
          <p:cNvPr id="6" name="Inhaltsplatzhalter 5">
            <a:extLst>
              <a:ext uri="{FF2B5EF4-FFF2-40B4-BE49-F238E27FC236}">
                <a16:creationId xmlns:a16="http://schemas.microsoft.com/office/drawing/2014/main" id="{280B8292-7D8C-4773-8508-4D9CB2B6A86D}"/>
              </a:ext>
            </a:extLst>
          </p:cNvPr>
          <p:cNvSpPr>
            <a:spLocks noGrp="1"/>
          </p:cNvSpPr>
          <p:nvPr>
            <p:ph idx="1"/>
          </p:nvPr>
        </p:nvSpPr>
        <p:spPr>
          <a:xfrm>
            <a:off x="6895949" y="2000545"/>
            <a:ext cx="4512988" cy="3317938"/>
          </a:xfrm>
        </p:spPr>
        <p:txBody>
          <a:bodyPr anchor="t">
            <a:normAutofit/>
          </a:bodyPr>
          <a:lstStyle/>
          <a:p>
            <a:r>
              <a:rPr lang="de-AT" dirty="0">
                <a:solidFill>
                  <a:srgbClr val="FFFFFF"/>
                </a:solidFill>
              </a:rPr>
              <a:t>N°: APM2477A</a:t>
            </a:r>
            <a:endParaRPr lang="de-DE" dirty="0">
              <a:solidFill>
                <a:srgbClr val="FFFFFF"/>
              </a:solidFill>
            </a:endParaRPr>
          </a:p>
        </p:txBody>
      </p:sp>
      <p:sp>
        <p:nvSpPr>
          <p:cNvPr id="19" name="Titel 1">
            <a:extLst>
              <a:ext uri="{FF2B5EF4-FFF2-40B4-BE49-F238E27FC236}">
                <a16:creationId xmlns:a16="http://schemas.microsoft.com/office/drawing/2014/main" id="{8ED439A3-5738-45D8-AE54-441F2B825C59}"/>
              </a:ext>
            </a:extLst>
          </p:cNvPr>
          <p:cNvSpPr txBox="1">
            <a:spLocks/>
          </p:cNvSpPr>
          <p:nvPr/>
        </p:nvSpPr>
        <p:spPr>
          <a:xfrm>
            <a:off x="7163420" y="904529"/>
            <a:ext cx="4512989" cy="222773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dirty="0">
                <a:solidFill>
                  <a:srgbClr val="FFFFFF"/>
                </a:solidFill>
              </a:rPr>
              <a:t>Falcon 7X/8X</a:t>
            </a:r>
            <a:br>
              <a:rPr lang="de-AT" dirty="0">
                <a:solidFill>
                  <a:srgbClr val="FFFFFF"/>
                </a:solidFill>
              </a:rPr>
            </a:br>
            <a:endParaRPr lang="de-DE" dirty="0">
              <a:solidFill>
                <a:srgbClr val="FFFFFF"/>
              </a:solidFill>
            </a:endParaRPr>
          </a:p>
        </p:txBody>
      </p:sp>
      <p:sp>
        <p:nvSpPr>
          <p:cNvPr id="21" name="Inhaltsplatzhalter 5">
            <a:extLst>
              <a:ext uri="{FF2B5EF4-FFF2-40B4-BE49-F238E27FC236}">
                <a16:creationId xmlns:a16="http://schemas.microsoft.com/office/drawing/2014/main" id="{7CC62873-BD9B-4687-9427-BF05948D96E9}"/>
              </a:ext>
            </a:extLst>
          </p:cNvPr>
          <p:cNvSpPr txBox="1">
            <a:spLocks/>
          </p:cNvSpPr>
          <p:nvPr/>
        </p:nvSpPr>
        <p:spPr>
          <a:xfrm>
            <a:off x="6895949" y="1032680"/>
            <a:ext cx="4512988" cy="3317938"/>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e-AT" dirty="0">
                <a:solidFill>
                  <a:srgbClr val="FFFFFF"/>
                </a:solidFill>
              </a:rPr>
              <a:t>N°: APM2466A</a:t>
            </a:r>
          </a:p>
          <a:p>
            <a:endParaRPr lang="de-DE" dirty="0">
              <a:solidFill>
                <a:srgbClr val="FFFFFF"/>
              </a:solidFill>
            </a:endParaRPr>
          </a:p>
        </p:txBody>
      </p:sp>
    </p:spTree>
    <p:extLst>
      <p:ext uri="{BB962C8B-B14F-4D97-AF65-F5344CB8AC3E}">
        <p14:creationId xmlns:p14="http://schemas.microsoft.com/office/powerpoint/2010/main" val="1237337974"/>
      </p:ext>
    </p:extLst>
  </p:cSld>
  <p:clrMapOvr>
    <a:masterClrMapping/>
  </p:clrMapOvr>
</p:sld>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567</Words>
  <Application>Microsoft Office PowerPoint</Application>
  <PresentationFormat>Breitbild</PresentationFormat>
  <Paragraphs>54</Paragraphs>
  <Slides>26</Slides>
  <Notes>0</Notes>
  <HiddenSlides>1</HiddenSlides>
  <MMClips>9</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26</vt:i4>
      </vt:variant>
    </vt:vector>
  </HeadingPairs>
  <TitlesOfParts>
    <vt:vector size="32" baseType="lpstr">
      <vt:lpstr>Arial</vt:lpstr>
      <vt:lpstr>Calibri</vt:lpstr>
      <vt:lpstr>Titillium</vt:lpstr>
      <vt:lpstr>Trebuchet MS</vt:lpstr>
      <vt:lpstr>Wingdings 3</vt:lpstr>
      <vt:lpstr>Facette</vt:lpstr>
      <vt:lpstr>PowerPoint-Präsentation</vt:lpstr>
      <vt:lpstr>LEKTRO hook up procedure and adapters</vt:lpstr>
      <vt:lpstr>Anfahren</vt:lpstr>
      <vt:lpstr>PowerPoint-Präsentation</vt:lpstr>
      <vt:lpstr>PowerPoint-Präsentation</vt:lpstr>
      <vt:lpstr>PowerPoint-Präsentation</vt:lpstr>
      <vt:lpstr>Aufnahme per Gurt oder Adapter</vt:lpstr>
      <vt:lpstr>PowerPoint-Präsentation</vt:lpstr>
      <vt:lpstr>Falcon 50/900/2000  </vt:lpstr>
      <vt:lpstr>PowerPoint-Präsentation</vt:lpstr>
      <vt:lpstr>Phenom 100</vt:lpstr>
      <vt:lpstr>PowerPoint-Präsentation</vt:lpstr>
      <vt:lpstr>Lear/Citation/Beechjet</vt:lpstr>
      <vt:lpstr>PowerPoint-Präsentation</vt:lpstr>
      <vt:lpstr>Lear/Citation/ Beechjet</vt:lpstr>
      <vt:lpstr>PowerPoint-Präsentation</vt:lpstr>
      <vt:lpstr>Lear 40/45/75</vt:lpstr>
      <vt:lpstr>PowerPoint-Präsentation</vt:lpstr>
      <vt:lpstr>Citation X /Sovereign</vt:lpstr>
      <vt:lpstr>PowerPoint-Präsentation</vt:lpstr>
      <vt:lpstr>Dash 8 alle Modelle</vt:lpstr>
      <vt:lpstr>PowerPoint-Präsentation</vt:lpstr>
      <vt:lpstr>Airbus A318-321 Airbus A220 Boeing 737 alle Modelle Boeing 757 alle Modelle</vt:lpstr>
      <vt:lpstr>Video Needed of Hook Up!!!!!!</vt:lpstr>
      <vt:lpstr>Cirrus SR-22 &amp; -20 Cessna 350 Corvalis Cessna 400 Covalis DA40XLS, DA40CS &amp; DA 50 Cessna 162 SkyCatcher Grumman Am. AA-5&amp;AG-5</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Leonhard Bartosch</dc:creator>
  <cp:lastModifiedBy>Leonhard Bartosch</cp:lastModifiedBy>
  <cp:revision>14</cp:revision>
  <dcterms:created xsi:type="dcterms:W3CDTF">2019-02-20T09:32:39Z</dcterms:created>
  <dcterms:modified xsi:type="dcterms:W3CDTF">2022-02-07T08:27:15Z</dcterms:modified>
</cp:coreProperties>
</file>